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35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0D607-1C50-4B45-91EB-8B51DB870D6B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64798-DE9C-43E2-9860-AC6771678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98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88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6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08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1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62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61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84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15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95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59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7CBE-35EF-4FEE-AAE9-4903D1BD173D}" type="datetimeFigureOut">
              <a:rPr lang="en-GB" smtClean="0"/>
              <a:t>24/09/2019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D9627-7E2D-4A22-8435-7997DDB100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41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jpeg"/><Relationship Id="rId3" Type="http://schemas.openxmlformats.org/officeDocument/2006/relationships/image" Target="../media/image2.png"/><Relationship Id="rId7" Type="http://schemas.openxmlformats.org/officeDocument/2006/relationships/hyperlink" Target="http://www.photosymbols.com/products/injection" TargetMode="Externa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hyperlink" Target="http://www.photosymbols.com/products/clock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://www.photosymbols.com/products/blow-nose-tissue" TargetMode="External"/><Relationship Id="rId9" Type="http://schemas.openxmlformats.org/officeDocument/2006/relationships/hyperlink" Target="http://www.photosymbols.com/products/cal-month-october" TargetMode="External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://www.photosymbols.com/products/thumb-down" TargetMode="External"/><Relationship Id="rId3" Type="http://schemas.openxmlformats.org/officeDocument/2006/relationships/hyperlink" Target="http://www.photosymbols.com/products/telephone-purple" TargetMode="External"/><Relationship Id="rId7" Type="http://schemas.openxmlformats.org/officeDocument/2006/relationships/hyperlink" Target="http://www.photosymbols.com/products/info-easy-read" TargetMode="External"/><Relationship Id="rId12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hyperlink" Target="http://www.photosymbols.com/products/thumb-up" TargetMode="External"/><Relationship Id="rId5" Type="http://schemas.openxmlformats.org/officeDocument/2006/relationships/hyperlink" Target="http://www.photosymbols.com/products/phone-conversation3" TargetMode="External"/><Relationship Id="rId15" Type="http://schemas.openxmlformats.org/officeDocument/2006/relationships/hyperlink" Target="http://www.photosymbols.com/products/consent-form-no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hyperlink" Target="http://www.photosymbols.com/products/confused" TargetMode="External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s://www.gov.uk/government/publications/flu-vaccination-easy-read-invitation-letter-template" TargetMode="External"/><Relationship Id="rId7" Type="http://schemas.openxmlformats.org/officeDocument/2006/relationships/image" Target="../media/image17.png"/><Relationship Id="rId2" Type="http://schemas.openxmlformats.org/officeDocument/2006/relationships/hyperlink" Target="http://www.hertfordshire.gov.uk/ldmyheal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otosymbols.com/products/jay-and-norbert-2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://www.photosymbols.com/" TargetMode="External"/><Relationship Id="rId9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0648" y="251520"/>
            <a:ext cx="3429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[GP NAME]</a:t>
            </a:r>
          </a:p>
          <a:p>
            <a:r>
              <a:rPr lang="en-GB" dirty="0"/>
              <a:t>[PRACTICE NAME AND ADDRESS]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3374" y="1880411"/>
            <a:ext cx="4293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TODAYS DATE     10</a:t>
            </a:r>
            <a:r>
              <a:rPr lang="en-GB" baseline="30000" dirty="0">
                <a:latin typeface="Comic Sans MS" panose="030F0702030302020204" pitchFamily="66" charset="0"/>
              </a:rPr>
              <a:t>th</a:t>
            </a:r>
            <a:r>
              <a:rPr lang="en-GB" dirty="0">
                <a:latin typeface="Comic Sans MS" panose="030F0702030302020204" pitchFamily="66" charset="0"/>
              </a:rPr>
              <a:t> October 2016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25319" y="2665817"/>
            <a:ext cx="4334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Dear ………..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As someone with a learning disability, you may be more at risk of complications if you get the flu.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6282" y="4576289"/>
            <a:ext cx="4334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We are inviting you to have a free injection to protect you against the flu. If you are someone who refuses to have injections it can be given by a spray in your nose instead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7845" y="6133545"/>
            <a:ext cx="41764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Please come to your GP surgery on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Date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Time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Address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3" r="33943"/>
          <a:stretch/>
        </p:blipFill>
        <p:spPr>
          <a:xfrm>
            <a:off x="2480220" y="8363036"/>
            <a:ext cx="1819702" cy="7961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" t="16257" r="79727"/>
          <a:stretch/>
        </p:blipFill>
        <p:spPr>
          <a:xfrm>
            <a:off x="5481551" y="8532440"/>
            <a:ext cx="685990" cy="42784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79"/>
          <a:stretch/>
        </p:blipFill>
        <p:spPr>
          <a:xfrm>
            <a:off x="372178" y="8389003"/>
            <a:ext cx="929002" cy="796491"/>
          </a:xfrm>
          <a:prstGeom prst="rect">
            <a:avLst/>
          </a:prstGeom>
        </p:spPr>
      </p:pic>
      <p:pic>
        <p:nvPicPr>
          <p:cNvPr id="20" name="Picture 2" descr="http://cdn.shopify.com/s/files/1/0606/1553/products/Blow-Nose-Tissue_compact.png?v=1417848701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2" r="8082" b="5476"/>
          <a:stretch/>
        </p:blipFill>
        <p:spPr bwMode="auto">
          <a:xfrm>
            <a:off x="494827" y="2967793"/>
            <a:ext cx="843079" cy="95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 descr="C:\Users\kbell2\AppData\Local\Microsoft\Windows\Temporary Internet Files\Content.IE5\MJQG6J7I\Place_GP_Surgery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4" y="5724365"/>
            <a:ext cx="703138" cy="704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6" descr="http://cdn.shopify.com/s/files/1/0606/1553/products/Injection_compact.png?v=1417849283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6" y="4279335"/>
            <a:ext cx="649121" cy="60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shopify.com/s/files/1/0606/1553/products/Cal-Month-October_compact.png?v=1417857764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94" y="6587173"/>
            <a:ext cx="609600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cdn.shopify.com/s/files/1/0606/1553/products/Clock_compact.png?v=1417857338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39" y="7354727"/>
            <a:ext cx="550928" cy="609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 descr="C:\Users\kbell2\AppData\Local\Microsoft\Windows\Temporary Internet Files\Content.IE5\MJQG6J7I\Place_GP_Surgery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547" y="6976598"/>
            <a:ext cx="520772" cy="480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roductPhotoImg" descr="Nasal Spray">
            <a:extLst>
              <a:ext uri="{FF2B5EF4-FFF2-40B4-BE49-F238E27FC236}">
                <a16:creationId xmlns:a16="http://schemas.microsoft.com/office/drawing/2014/main" id="{7AC389E6-976D-4313-9E14-AA6A7AAEF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88" y="4852953"/>
            <a:ext cx="735830" cy="73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31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1536" y="270206"/>
            <a:ext cx="4334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If you cant come on this day please ring your GP surgery.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93337" y="1825156"/>
            <a:ext cx="4334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The receptionist will help you to make an appointment for another day or time.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1536" y="2627784"/>
            <a:ext cx="43341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Please have a look at the leaflet about the flu injection with someone who helps you.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This will help you understand why we think it is important that you have this injection.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If you don’t understand then your carers and family can help the doctor to decide for you. </a:t>
            </a:r>
          </a:p>
        </p:txBody>
      </p:sp>
      <p:sp>
        <p:nvSpPr>
          <p:cNvPr id="7" name="Rectangle 6"/>
          <p:cNvSpPr/>
          <p:nvPr/>
        </p:nvSpPr>
        <p:spPr>
          <a:xfrm>
            <a:off x="2382496" y="5588237"/>
            <a:ext cx="43336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If you do understand what is good and bad about this injection, then you can decide for yourself whether you want to have  it or not.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 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If you decide you don’t want it then please ring your GP surgery to talk to someone about it.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3" r="33943"/>
          <a:stretch/>
        </p:blipFill>
        <p:spPr>
          <a:xfrm>
            <a:off x="2691295" y="8288388"/>
            <a:ext cx="2145579" cy="9387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" t="16257" r="79727"/>
          <a:stretch/>
        </p:blipFill>
        <p:spPr>
          <a:xfrm>
            <a:off x="5779740" y="8472099"/>
            <a:ext cx="915967" cy="5712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79"/>
          <a:stretch/>
        </p:blipFill>
        <p:spPr>
          <a:xfrm>
            <a:off x="321946" y="8385970"/>
            <a:ext cx="1125961" cy="965356"/>
          </a:xfrm>
          <a:prstGeom prst="rect">
            <a:avLst/>
          </a:prstGeom>
        </p:spPr>
      </p:pic>
      <p:pic>
        <p:nvPicPr>
          <p:cNvPr id="2050" name="Picture 2" descr="http://cdn.shopify.com/s/files/1/0606/1553/products/Telephone-Purple_compact.png?v=1417857585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1" b="10619"/>
          <a:stretch/>
        </p:blipFill>
        <p:spPr bwMode="auto">
          <a:xfrm>
            <a:off x="81980" y="864414"/>
            <a:ext cx="1219200" cy="960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Callout 10"/>
          <p:cNvSpPr/>
          <p:nvPr/>
        </p:nvSpPr>
        <p:spPr>
          <a:xfrm>
            <a:off x="738199" y="107504"/>
            <a:ext cx="1350649" cy="982934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GP Number</a:t>
            </a:r>
          </a:p>
        </p:txBody>
      </p:sp>
      <p:pic>
        <p:nvPicPr>
          <p:cNvPr id="2052" name="Picture 4" descr="http://cdn.shopify.com/s/files/1/0606/1553/products/Phone_Conversation3_compact.png?v=1417856281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83" y="1851474"/>
            <a:ext cx="920325" cy="92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cdn.shopify.com/s/files/1/0606/1553/products/Info-Easy-Read_compact.png?v=1418571818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91" r="15116"/>
          <a:stretch/>
        </p:blipFill>
        <p:spPr bwMode="auto">
          <a:xfrm>
            <a:off x="300341" y="2843808"/>
            <a:ext cx="886267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cdn.shopify.com/s/files/1/0606/1553/products/Confused_compact.png?v=1417850484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83" y="4355976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cdn.shopify.com/s/files/1/0606/1553/products/Thumb_Up_compact.png?v=1417847480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0" y="5575177"/>
            <a:ext cx="852323" cy="85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cdn.shopify.com/s/files/1/0606/1553/products/Thumb_Down_compact.png?v=1417847472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13" y="5628216"/>
            <a:ext cx="901752" cy="901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cdn.shopify.com/s/files/1/0606/1553/products/Consent-Form-No_compact.png?v=1417856320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41" y="6461548"/>
            <a:ext cx="1054143" cy="1054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://cdn.shopify.com/s/files/1/0606/1553/products/Telephone-Purple_compact.png?v=1417857585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1" b="10619"/>
          <a:stretch/>
        </p:blipFill>
        <p:spPr bwMode="auto">
          <a:xfrm>
            <a:off x="454517" y="7541213"/>
            <a:ext cx="842732" cy="66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07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500" y="395536"/>
            <a:ext cx="5143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If you have a carer they can also have a free flu injection which will help protect them and the people they care for against flu. They will need to contact their own GP to arrange this.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714500" y="1979712"/>
            <a:ext cx="5143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Thank you and we look forward to seeing you.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3140839"/>
            <a:ext cx="51435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GP PRACTICE DETAILS]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 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You can also call the learning disability link nurse for your doctors surgery if you would like more help.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 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LINK NURSE NAME AND CONTACT DETAILS 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Go to </a:t>
            </a:r>
            <a:r>
              <a:rPr lang="en-GB" sz="1600" dirty="0">
                <a:latin typeface="Comic Sans MS" panose="030F0702030302020204" pitchFamily="66" charset="0"/>
                <a:hlinkClick r:id="rId2"/>
              </a:rPr>
              <a:t>www.hertfordshire.gov.uk/ldmyhealth</a:t>
            </a:r>
            <a:r>
              <a:rPr lang="en-GB" sz="1600" dirty="0">
                <a:latin typeface="Comic Sans MS" panose="030F0702030302020204" pitchFamily="66" charset="0"/>
              </a:rPr>
              <a:t> for </a:t>
            </a:r>
            <a:r>
              <a:rPr lang="en-GB" sz="1600" dirty="0" err="1">
                <a:latin typeface="Comic Sans MS" panose="030F0702030302020204" pitchFamily="66" charset="0"/>
              </a:rPr>
              <a:t>easyread</a:t>
            </a:r>
            <a:r>
              <a:rPr lang="en-GB" sz="1600" dirty="0">
                <a:latin typeface="Comic Sans MS" panose="030F0702030302020204" pitchFamily="66" charset="0"/>
              </a:rPr>
              <a:t> information and a capacity to refuse / consent tool</a:t>
            </a:r>
          </a:p>
        </p:txBody>
      </p:sp>
      <p:sp>
        <p:nvSpPr>
          <p:cNvPr id="7" name="Rectangle 6"/>
          <p:cNvSpPr/>
          <p:nvPr/>
        </p:nvSpPr>
        <p:spPr>
          <a:xfrm>
            <a:off x="583797" y="7512667"/>
            <a:ext cx="56904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Template adapted from </a:t>
            </a:r>
            <a:r>
              <a:rPr lang="en-GB" sz="800" u="sng" dirty="0">
                <a:hlinkClick r:id="rId3"/>
              </a:rPr>
              <a:t>https://www.gov.uk/government/publications/flu-vaccination-easy-read-invitation-letter-template</a:t>
            </a:r>
            <a:endParaRPr lang="en-GB" sz="800" u="sng" dirty="0"/>
          </a:p>
          <a:p>
            <a:endParaRPr lang="en-GB" sz="800" u="sng" dirty="0"/>
          </a:p>
          <a:p>
            <a:r>
              <a:rPr lang="en-GB" sz="800" u="sng" dirty="0"/>
              <a:t>Photos from </a:t>
            </a:r>
            <a:r>
              <a:rPr lang="en-GB" sz="800" u="sng" dirty="0">
                <a:hlinkClick r:id="rId4"/>
              </a:rPr>
              <a:t>www.photosymbols.com</a:t>
            </a:r>
            <a:r>
              <a:rPr lang="en-GB" sz="800" u="sng" dirty="0"/>
              <a:t> </a:t>
            </a:r>
            <a:endParaRPr lang="en-GB" sz="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13" r="33943"/>
          <a:stretch/>
        </p:blipFill>
        <p:spPr>
          <a:xfrm>
            <a:off x="2383043" y="8205294"/>
            <a:ext cx="2145579" cy="9387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" t="16257" r="79727"/>
          <a:stretch/>
        </p:blipFill>
        <p:spPr>
          <a:xfrm>
            <a:off x="5251574" y="8389004"/>
            <a:ext cx="915967" cy="5712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79"/>
          <a:stretch/>
        </p:blipFill>
        <p:spPr>
          <a:xfrm>
            <a:off x="175219" y="8220139"/>
            <a:ext cx="1125961" cy="965356"/>
          </a:xfrm>
          <a:prstGeom prst="rect">
            <a:avLst/>
          </a:prstGeom>
        </p:spPr>
      </p:pic>
      <p:pic>
        <p:nvPicPr>
          <p:cNvPr id="3074" name="Picture 2" descr="http://cdn.shopify.com/s/files/1/0606/1553/products/Jay-and-Norbert-2_compact.png?v=1417856915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19" y="262560"/>
            <a:ext cx="1456000" cy="145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kbell2\AppData\Local\Microsoft\Windows\Temporary Internet Files\Content.IE5\MJQG6J7I\Place_GP_Surgery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96" y="2873921"/>
            <a:ext cx="1098887" cy="1050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:\STEVENAGE\ACS\LDMH CLDT\CLDT\ALL\Nurses Resources\Photo Library\Pictures of us\Tosin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97" y="4314284"/>
            <a:ext cx="1034684" cy="137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13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270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</vt:vector>
  </TitlesOfParts>
  <Company>Hertfordshire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Russell</dc:creator>
  <cp:lastModifiedBy>Hilary Gardener</cp:lastModifiedBy>
  <cp:revision>21</cp:revision>
  <cp:lastPrinted>2019-09-24T09:31:36Z</cp:lastPrinted>
  <dcterms:created xsi:type="dcterms:W3CDTF">2016-08-01T09:50:17Z</dcterms:created>
  <dcterms:modified xsi:type="dcterms:W3CDTF">2019-09-24T11:33:46Z</dcterms:modified>
</cp:coreProperties>
</file>