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641B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AD61B-1EB5-4412-9DD6-DF615E027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AA5B4A-5A3B-47EF-A41F-4F3D6CD44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32029-BEB5-486A-A5B8-119EFFBA4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4FCB-C4F5-4BCE-BA78-1993410B28C1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FF709-DD3A-4F15-889F-E3795B217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8FF77-8440-4249-8DCF-CB82ED436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E0DB-8E1E-46BD-AA8B-969849206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070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D48F1-ED4C-401D-8F84-D66007059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9E2722-D89D-448A-AD85-61F5A74AD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66FAB-27B8-40F6-B1C9-C25AD494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4FCB-C4F5-4BCE-BA78-1993410B28C1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E312A-C625-4066-906D-31DC1EC4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CDB83-5703-421C-9A40-3E31DD0DC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E0DB-8E1E-46BD-AA8B-969849206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7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E73DEE-0754-4C6C-B273-A57543C511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75DCC8-169C-4324-814A-681B682FD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B72E7-FDEA-4AE8-9F48-082AA2106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4FCB-C4F5-4BCE-BA78-1993410B28C1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00D59-F092-4047-B8A3-9AA3D06AD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85092-A2F7-4359-AE73-A0757B2E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E0DB-8E1E-46BD-AA8B-969849206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66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323EB-9819-43AA-BF6D-C5BFE1764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4288D-1133-4F6C-B306-03B096C38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0F9AE-3FD7-47FA-B78C-3B25F538D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4FCB-C4F5-4BCE-BA78-1993410B28C1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17025-B835-461F-A06C-A81AE2C11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07291-DD4C-4233-9FD5-F74E52843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E0DB-8E1E-46BD-AA8B-969849206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88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9F820-F64D-445D-B992-42F029378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B481C-2C3A-4258-8C5B-B89370C2D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642BB-4DE9-4CE1-9E8F-B4A33AE6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4FCB-C4F5-4BCE-BA78-1993410B28C1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1063F-E0AD-433E-8F45-C06E2E7BD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E4C56-FA17-4D35-9192-7D801002B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E0DB-8E1E-46BD-AA8B-969849206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05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1612-DFA7-4FD2-BE33-04A58570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A65C0-4D28-4732-84CF-DCD5D519A5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F1479-E8EF-4929-9A60-8069B2313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3E4C1-A4DF-483C-87C6-33E5B09F0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4FCB-C4F5-4BCE-BA78-1993410B28C1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70B79-30FF-4095-BF38-9BCCCF7A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96747-8D36-4D50-97C5-733B28F33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E0DB-8E1E-46BD-AA8B-969849206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41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1283-35DF-480A-97F0-8A56E4697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A7E7E-DD74-4003-A7E3-EFCC7F7C0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A360BE-7FD6-43A3-9C13-9DCC3C58C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72D009-EE81-4146-9AC3-5AE694281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45F94-EC62-42C0-8E07-AED80D96B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247638-D13F-4C08-A537-F5066FEFE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4FCB-C4F5-4BCE-BA78-1993410B28C1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64D506-0857-45D7-B90B-9D920B8E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3C9D0C-27AC-48F9-85C1-855525F12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E0DB-8E1E-46BD-AA8B-969849206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48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C05F8-8493-416A-82B0-6F1398D6B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E172E0-0CF5-492C-B55E-80279FB8A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4FCB-C4F5-4BCE-BA78-1993410B28C1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1AA47A-3C7B-4AF6-BA4B-2858B434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562D5-7382-49F9-B2C1-832B26CE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E0DB-8E1E-46BD-AA8B-969849206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B4DC2B-978D-42DE-BE29-B2B8817C8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4FCB-C4F5-4BCE-BA78-1993410B28C1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DD8A16-F282-4306-8863-AA9089F2A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E96F7-DA4E-4ABA-859E-B22DFFACE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E0DB-8E1E-46BD-AA8B-969849206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49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2CD6A-210D-4B3F-B7D5-175A994B9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D4946-C2A4-472D-A710-BE3363EFA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061D97-5906-49D9-9944-F9456DB1D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8D5C3-7AEA-4542-9D3D-3196CD234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4FCB-C4F5-4BCE-BA78-1993410B28C1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4376F-6DD5-4CD2-BB5B-0F228C059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8BE39-7836-4B9C-A8EB-C543F5AF8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E0DB-8E1E-46BD-AA8B-969849206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995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CA73-BE1E-487F-A269-997D06638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EAB92-BB90-4CF7-B67B-1B915EAF92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CCE86-4611-46E9-873F-AB3E5658E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999A2-5F23-4115-8A71-05A5C5E9C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4FCB-C4F5-4BCE-BA78-1993410B28C1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2E9E5-531B-46F3-A101-A87A1E8BD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93FBA-1649-453E-9524-1BEFA995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E0DB-8E1E-46BD-AA8B-969849206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13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A63473-B0BB-47D4-9B91-C15868392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1D92C-B328-41C2-9D34-5D90C6480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A35D0-0A62-4F99-8112-C4906864CB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A4FCB-C4F5-4BCE-BA78-1993410B28C1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E5A5C-7295-483F-9592-6EA770A13C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9FAB7-E916-4AB2-A643-3553784A76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1E0DB-8E1E-46BD-AA8B-969849206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76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53" b="80880" l="4386" r="43080">
                        <a14:foregroundMark x1="16179" y1="49331" x2="16179" y2="49331"/>
                        <a14:foregroundMark x1="12183" y1="69790" x2="12183" y2="69790"/>
                        <a14:foregroundMark x1="12476" y1="69216" x2="12476" y2="69216"/>
                        <a14:foregroundMark x1="7212" y1="71319" x2="7212" y2="71319"/>
                        <a14:foregroundMark x1="12963" y1="65296" x2="12963" y2="65296"/>
                        <a14:foregroundMark x1="14522" y1="66635" x2="14522" y2="66635"/>
                        <a14:foregroundMark x1="17154" y1="64818" x2="17154" y2="64818"/>
                        <a14:foregroundMark x1="16764" y1="66348" x2="16764" y2="66348"/>
                        <a14:foregroundMark x1="11209" y1="70076" x2="11209" y2="70076"/>
                        <a14:foregroundMark x1="19493" y1="68164" x2="19493" y2="68164"/>
                        <a14:foregroundMark x1="20175" y1="66348" x2="20175" y2="66348"/>
                        <a14:foregroundMark x1="20760" y1="66539" x2="20760" y2="66539"/>
                        <a14:foregroundMark x1="21150" y1="68164" x2="21150" y2="68164"/>
                        <a14:foregroundMark x1="23197" y1="65392" x2="23197" y2="65392"/>
                        <a14:foregroundMark x1="23197" y1="68069" x2="23197" y2="68069"/>
                        <a14:foregroundMark x1="24269" y1="68260" x2="24269" y2="68260"/>
                        <a14:foregroundMark x1="26706" y1="64818" x2="26706" y2="64818"/>
                        <a14:foregroundMark x1="27290" y1="66348" x2="27290" y2="66348"/>
                        <a14:foregroundMark x1="29630" y1="66730" x2="29630" y2="66730"/>
                        <a14:foregroundMark x1="31481" y1="65966" x2="31481" y2="65966"/>
                        <a14:foregroundMark x1="31481" y1="68069" x2="31481" y2="68069"/>
                        <a14:foregroundMark x1="33138" y1="65488" x2="33138" y2="65488"/>
                        <a14:foregroundMark x1="34503" y1="66348" x2="34503" y2="66348"/>
                        <a14:foregroundMark x1="35185" y1="65010" x2="35185" y2="65010"/>
                        <a14:foregroundMark x1="34211" y1="68164" x2="34211" y2="68164"/>
                        <a14:foregroundMark x1="22417" y1="58700" x2="22417" y2="58700"/>
                        <a14:foregroundMark x1="22320" y1="60229" x2="22320" y2="60229"/>
                        <a14:foregroundMark x1="24854" y1="59751" x2="24854" y2="59751"/>
                        <a14:foregroundMark x1="21735" y1="59751" x2="21735" y2="59751"/>
                        <a14:foregroundMark x1="21637" y1="61472" x2="21637" y2="61472"/>
                        <a14:foregroundMark x1="25536" y1="58126" x2="25536" y2="58126"/>
                        <a14:foregroundMark x1="6725" y1="71893" x2="6725" y2="71893"/>
                        <a14:foregroundMark x1="7895" y1="72084" x2="7895" y2="72084"/>
                        <a14:backgroundMark x1="32651" y1="80497" x2="32651" y2="80497"/>
                        <a14:backgroundMark x1="42690" y1="63862" x2="42690" y2="63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4" t="48907" r="57005" b="19142"/>
          <a:stretch/>
        </p:blipFill>
        <p:spPr bwMode="auto">
          <a:xfrm>
            <a:off x="1456756" y="644425"/>
            <a:ext cx="2767036" cy="2208511"/>
          </a:xfrm>
          <a:prstGeom prst="hexag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\\Hertscc.gov.uk\Shared3\HERTFORD\CSF\CSFCENT\DATA\CSFSHARE\COMMON\Performance&amp;improvement\Outcomes Framework 2016\Design\Design 4.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983" y1="43189" x2="6983" y2="43189"/>
                        <a14:foregroundMark x1="76122" y1="88577" x2="76122" y2="88577"/>
                        <a14:foregroundMark x1="96509" y1="74527" x2="96509" y2="74527"/>
                        <a14:foregroundMark x1="7357" y1="41051" x2="7357" y2="41051"/>
                        <a14:foregroundMark x1="7170" y1="42578" x2="7170" y2="42578"/>
                        <a14:foregroundMark x1="6484" y1="45266" x2="6484" y2="45266"/>
                        <a14:foregroundMark x1="5112" y1="44777" x2="5112" y2="44777"/>
                        <a14:foregroundMark x1="6983" y1="40745" x2="6983" y2="40745"/>
                        <a14:foregroundMark x1="6983" y1="39401" x2="6983" y2="39401"/>
                        <a14:foregroundMark x1="7668" y1="38974" x2="7668" y2="38974"/>
                        <a14:foregroundMark x1="7668" y1="43922" x2="7668" y2="43922"/>
                        <a14:foregroundMark x1="7419" y1="44716" x2="7419" y2="44716"/>
                        <a14:foregroundMark x1="10162" y1="44716" x2="10162" y2="44716"/>
                        <a14:foregroundMark x1="10411" y1="44899" x2="10411" y2="44899"/>
                        <a14:foregroundMark x1="10973" y1="44899" x2="10973" y2="44899"/>
                        <a14:foregroundMark x1="94514" y1="75504" x2="94514" y2="75504"/>
                        <a14:foregroundMark x1="93828" y1="74282" x2="93828" y2="74282"/>
                        <a14:foregroundMark x1="94264" y1="72205" x2="94264" y2="72205"/>
                        <a14:foregroundMark x1="94264" y1="70006" x2="94264" y2="70006"/>
                        <a14:foregroundMark x1="93516" y1="69395" x2="93516" y2="69395"/>
                        <a14:foregroundMark x1="92830" y1="70556" x2="92830" y2="70556"/>
                        <a14:foregroundMark x1="91397" y1="74465" x2="91397" y2="74465"/>
                        <a14:foregroundMark x1="90960" y1="75260" x2="90960" y2="75260"/>
                        <a14:foregroundMark x1="90150" y1="75260" x2="90150" y2="75260"/>
                        <a14:foregroundMark x1="88342" y1="78192" x2="88342" y2="78192"/>
                        <a14:foregroundMark x1="83042" y1="87538" x2="83042" y2="87538"/>
                        <a14:foregroundMark x1="84102" y1="86072" x2="84102" y2="86072"/>
                        <a14:foregroundMark x1="70511" y1="86378" x2="70511" y2="86378"/>
                        <a14:foregroundMark x1="69950" y1="85400" x2="69950" y2="85400"/>
                        <a14:foregroundMark x1="69825" y1="84239" x2="69825" y2="84239"/>
                        <a14:foregroundMark x1="74439" y1="87416" x2="74439" y2="87416"/>
                        <a14:foregroundMark x1="74813" y1="83934" x2="74813" y2="83934"/>
                        <a14:foregroundMark x1="76247" y1="82712" x2="76247" y2="82712"/>
                        <a14:foregroundMark x1="78554" y1="82346" x2="78554" y2="82346"/>
                        <a14:foregroundMark x1="79925" y1="82101" x2="79925" y2="82101"/>
                        <a14:foregroundMark x1="82731" y1="82040" x2="82731" y2="82040"/>
                        <a14:foregroundMark x1="85599" y1="81002" x2="85599" y2="81002"/>
                        <a14:foregroundMark x1="86721" y1="80208" x2="86721" y2="80208"/>
                        <a14:foregroundMark x1="94763" y1="67196" x2="94763" y2="67196"/>
                        <a14:foregroundMark x1="95075" y1="70067" x2="95075" y2="70067"/>
                        <a14:foregroundMark x1="95698" y1="71350" x2="95698" y2="71350"/>
                        <a14:foregroundMark x1="96259" y1="72572" x2="96259" y2="72572"/>
                        <a14:foregroundMark x1="10162" y1="44349" x2="10162" y2="44349"/>
                        <a14:foregroundMark x1="5112" y1="42761" x2="5112" y2="42761"/>
                        <a14:foregroundMark x1="4676" y1="43677" x2="4676" y2="43677"/>
                        <a14:foregroundMark x1="77182" y1="87416" x2="77182" y2="87416"/>
                        <a14:foregroundMark x1="76621" y1="85950" x2="76621" y2="85950"/>
                        <a14:foregroundMark x1="83042" y1="84056" x2="83042" y2="84056"/>
                        <a14:foregroundMark x1="83042" y1="85156" x2="83042" y2="85156"/>
                        <a14:foregroundMark x1="83042" y1="85706" x2="83042" y2="85706"/>
                        <a14:foregroundMark x1="4613" y1="44533" x2="4613" y2="44533"/>
                        <a14:foregroundMark x1="5736" y1="45205" x2="5736" y2="45205"/>
                        <a14:foregroundMark x1="5299" y1="45266" x2="5611" y2="45266"/>
                        <a14:foregroundMark x1="5985" y1="45388" x2="5985" y2="45388"/>
                        <a14:foregroundMark x1="5112" y1="44716" x2="5112" y2="44716"/>
                        <a14:foregroundMark x1="4738" y1="43922" x2="4738" y2="43922"/>
                        <a14:foregroundMark x1="7606" y1="43433" x2="7606" y2="43433"/>
                        <a14:foregroundMark x1="7232" y1="42211" x2="7232" y2="42211"/>
                        <a14:foregroundMark x1="6920" y1="41112" x2="6920" y2="41112"/>
                        <a14:foregroundMark x1="7107" y1="41845" x2="7107" y2="41845"/>
                        <a14:foregroundMark x1="8354" y1="40501" x2="8354" y2="40501"/>
                        <a14:foregroundMark x1="8292" y1="40501" x2="8292" y2="40501"/>
                        <a14:foregroundMark x1="8479" y1="40867" x2="8479" y2="40867"/>
                        <a14:foregroundMark x1="8105" y1="39707" x2="8105" y2="39707"/>
                        <a14:foregroundMark x1="7980" y1="39218" x2="7980" y2="39218"/>
                        <a14:foregroundMark x1="8853" y1="41112" x2="8853" y2="41112"/>
                        <a14:foregroundMark x1="10037" y1="43739" x2="10037" y2="43739"/>
                        <a14:foregroundMark x1="10661" y1="45082" x2="10661" y2="45082"/>
                        <a14:foregroundMark x1="6858" y1="40012" x2="6858" y2="40012"/>
                        <a14:foregroundMark x1="7419" y1="38546" x2="7419" y2="38546"/>
                        <a14:foregroundMark x1="6047" y1="37385" x2="6047" y2="37385"/>
                        <a14:foregroundMark x1="6047" y1="36591" x2="6047" y2="36591"/>
                        <a14:foregroundMark x1="6110" y1="37019" x2="6110" y2="37019"/>
                        <a14:foregroundMark x1="4613" y1="43311" x2="4613" y2="43311"/>
                        <a14:foregroundMark x1="5362" y1="44349" x2="5362" y2="44349"/>
                        <a14:foregroundMark x1="5175" y1="44166" x2="5175" y2="44166"/>
                        <a14:foregroundMark x1="4925" y1="44166" x2="4925" y2="44166"/>
                        <a14:foregroundMark x1="5237" y1="44655" x2="5237" y2="44655"/>
                        <a14:foregroundMark x1="5299" y1="44838" x2="5486" y2="45021"/>
                        <a14:foregroundMark x1="5424" y1="44899" x2="5424" y2="44899"/>
                        <a14:foregroundMark x1="5549" y1="44960" x2="5549" y2="44960"/>
                        <a14:foregroundMark x1="5549" y1="44838" x2="5549" y2="44838"/>
                        <a14:foregroundMark x1="93828" y1="73549" x2="93828" y2="73549"/>
                        <a14:foregroundMark x1="94264" y1="70861" x2="94264" y2="70861"/>
                        <a14:foregroundMark x1="94202" y1="71411" x2="94202" y2="71411"/>
                        <a14:foregroundMark x1="94451" y1="71778" x2="94451" y2="71778"/>
                        <a14:foregroundMark x1="95262" y1="75748" x2="95262" y2="75748"/>
                        <a14:foregroundMark x1="94763" y1="75809" x2="94763" y2="75809"/>
                        <a14:foregroundMark x1="93828" y1="74893" x2="93828" y2="74893"/>
                        <a14:foregroundMark x1="93703" y1="74527" x2="93703" y2="74527"/>
                        <a14:foregroundMark x1="92581" y1="71472" x2="92581" y2="71472"/>
                        <a14:foregroundMark x1="92830" y1="71228" x2="92830" y2="71228"/>
                        <a14:foregroundMark x1="91022" y1="75687" x2="91022" y2="75687"/>
                        <a14:foregroundMark x1="91085" y1="73610" x2="91085" y2="73610"/>
                        <a14:foregroundMark x1="90960" y1="73305" x2="90960" y2="73305"/>
                        <a14:foregroundMark x1="90212" y1="74527" x2="90212" y2="74527"/>
                        <a14:foregroundMark x1="90087" y1="74832" x2="90087" y2="74832"/>
                        <a14:foregroundMark x1="88030" y1="78681" x2="88030" y2="78681"/>
                        <a14:foregroundMark x1="88404" y1="78558" x2="88404" y2="78558"/>
                        <a14:foregroundMark x1="88778" y1="78131" x2="88778" y2="78131"/>
                        <a14:foregroundMark x1="88778" y1="77398" x2="88778" y2="77398"/>
                        <a14:foregroundMark x1="88716" y1="76787" x2="88716" y2="76787"/>
                        <a14:foregroundMark x1="88778" y1="76359" x2="88778" y2="76359"/>
                        <a14:foregroundMark x1="88716" y1="77764" x2="88716" y2="77764"/>
                        <a14:foregroundMark x1="87157" y1="78864" x2="87157" y2="78864"/>
                        <a14:foregroundMark x1="87157" y1="79230" x2="87157" y2="79230"/>
                        <a14:foregroundMark x1="87157" y1="79658" x2="87157" y2="79658"/>
                        <a14:foregroundMark x1="69264" y1="84484" x2="69264" y2="84484"/>
                        <a14:foregroundMark x1="69264" y1="84301" x2="69264" y2="84301"/>
                        <a14:foregroundMark x1="74439" y1="83323" x2="74439" y2="83323"/>
                        <a14:foregroundMark x1="82606" y1="83751" x2="82606" y2="83751"/>
                        <a14:foregroundMark x1="82793" y1="84423" x2="82793" y2="84423"/>
                        <a14:foregroundMark x1="85287" y1="81429" x2="85287" y2="81429"/>
                        <a14:foregroundMark x1="72636" y1="15982" x2="72636" y2="15982"/>
                        <a14:foregroundMark x1="90280" y1="50359" x2="90280" y2="50359"/>
                        <a14:backgroundMark x1="93579" y1="70312" x2="93579" y2="70312"/>
                        <a14:backgroundMark x1="6658" y1="35486" x2="6658" y2="35486"/>
                        <a14:backgroundMark x1="10053" y1="38552" x2="10053" y2="38552"/>
                        <a14:backgroundMark x1="11052" y1="33594" x2="11052" y2="33594"/>
                        <a14:backgroundMark x1="13648" y1="38421" x2="13648" y2="38421"/>
                        <a14:backgroundMark x1="13316" y1="41813" x2="13316" y2="41813"/>
                        <a14:backgroundMark x1="11185" y1="40052" x2="11185" y2="40052"/>
                        <a14:backgroundMark x1="9454" y1="35616" x2="9454" y2="35616"/>
                        <a14:backgroundMark x1="13182" y1="36204" x2="13182" y2="36204"/>
                        <a14:backgroundMark x1="13382" y1="42270" x2="13382" y2="42270"/>
                        <a14:backgroundMark x1="13582" y1="45205" x2="13582" y2="45205"/>
                        <a14:backgroundMark x1="13449" y1="46249" x2="13449" y2="46249"/>
                        <a14:backgroundMark x1="11518" y1="43444" x2="11451" y2="42988"/>
                        <a14:backgroundMark x1="9055" y1="40639" x2="9055" y2="40639"/>
                        <a14:backgroundMark x1="9121" y1="39204" x2="8722" y2="38552"/>
                        <a14:backgroundMark x1="7390" y1="36791" x2="7324" y2="36530"/>
                        <a14:backgroundMark x1="7257" y1="35356" x2="7057" y2="35029"/>
                        <a14:backgroundMark x1="6724" y1="34312" x2="6724" y2="34312"/>
                        <a14:backgroundMark x1="6991" y1="33790" x2="6991" y2="33790"/>
                        <a14:backgroundMark x1="7989" y1="33790" x2="8189" y2="33855"/>
                        <a14:backgroundMark x1="9055" y1="35095" x2="9055" y2="35095"/>
                        <a14:backgroundMark x1="8722" y1="35682" x2="8722" y2="35877"/>
                        <a14:backgroundMark x1="11185" y1="37508" x2="11185" y2="37508"/>
                        <a14:backgroundMark x1="11518" y1="37900" x2="11585" y2="38095"/>
                        <a14:backgroundMark x1="11917" y1="38878" x2="11984" y2="39204"/>
                        <a14:backgroundMark x1="12317" y1="39465" x2="12383" y2="39596"/>
                        <a14:backgroundMark x1="12716" y1="39791" x2="12983" y2="40183"/>
                        <a14:backgroundMark x1="12983" y1="40183" x2="12983" y2="40900"/>
                        <a14:backgroundMark x1="11917" y1="41553" x2="11917" y2="41553"/>
                        <a14:backgroundMark x1="11917" y1="41553" x2="11917" y2="41553"/>
                        <a14:backgroundMark x1="11585" y1="39791" x2="11451" y2="39530"/>
                        <a14:backgroundMark x1="10519" y1="37965" x2="10519" y2="37965"/>
                        <a14:backgroundMark x1="10120" y1="37508" x2="10120" y2="37508"/>
                        <a14:backgroundMark x1="9787" y1="37117" x2="9787" y2="37117"/>
                        <a14:backgroundMark x1="10652" y1="36138" x2="10652" y2="36138"/>
                        <a14:backgroundMark x1="11385" y1="35682" x2="11385" y2="35682"/>
                        <a14:backgroundMark x1="10985" y1="36791" x2="10985" y2="36791"/>
                        <a14:backgroundMark x1="11052" y1="37508" x2="11052" y2="37508"/>
                        <a14:backgroundMark x1="11052" y1="37508" x2="11052" y2="37508"/>
                        <a14:backgroundMark x1="11851" y1="37508" x2="11851" y2="37508"/>
                        <a14:backgroundMark x1="12250" y1="37312" x2="12250" y2="37312"/>
                        <a14:backgroundMark x1="9387" y1="34638" x2="9387" y2="34638"/>
                        <a14:backgroundMark x1="10519" y1="34573" x2="10519" y2="34573"/>
                        <a14:backgroundMark x1="11185" y1="34442" x2="11185" y2="34442"/>
                        <a14:backgroundMark x1="11585" y1="34312" x2="11585" y2="34312"/>
                        <a14:backgroundMark x1="12317" y1="34442" x2="12317" y2="34442"/>
                        <a14:backgroundMark x1="12650" y1="34508" x2="12650" y2="34508"/>
                        <a14:backgroundMark x1="8522" y1="33920" x2="8522" y2="33920"/>
                        <a14:backgroundMark x1="10120" y1="33594" x2="10120" y2="33594"/>
                        <a14:backgroundMark x1="10919" y1="34573" x2="10919" y2="34573"/>
                        <a14:backgroundMark x1="12850" y1="33790" x2="12850" y2="33790"/>
                        <a14:backgroundMark x1="9987" y1="42922" x2="9987" y2="42922"/>
                        <a14:backgroundMark x1="9454" y1="41748" x2="9454" y2="41748"/>
                        <a14:backgroundMark x1="9254" y1="41357" x2="9254" y2="41357"/>
                        <a14:backgroundMark x1="11385" y1="45010" x2="11385" y2="45010"/>
                        <a14:backgroundMark x1="11718" y1="45401" x2="11718" y2="45401"/>
                        <a14:backgroundMark x1="12117" y1="45988" x2="12117" y2="45988"/>
                        <a14:backgroundMark x1="12250" y1="46771" x2="12250" y2="46771"/>
                        <a14:backgroundMark x1="11119" y1="44423" x2="11119" y2="44423"/>
                        <a14:backgroundMark x1="10586" y1="43575" x2="10586" y2="43575"/>
                        <a14:backgroundMark x1="10253" y1="42792" x2="10253" y2="42792"/>
                        <a14:backgroundMark x1="8589" y1="39791" x2="8589" y2="39791"/>
                        <a14:backgroundMark x1="5859" y1="34508" x2="5859" y2="34508"/>
                        <a14:backgroundMark x1="5992" y1="35160" x2="5992" y2="35160"/>
                        <a14:backgroundMark x1="6325" y1="35877" x2="6325" y2="35877"/>
                        <a14:backgroundMark x1="6858" y1="36530" x2="6858" y2="36530"/>
                        <a14:backgroundMark x1="7257" y1="37443" x2="7257" y2="37443"/>
                        <a14:backgroundMark x1="7523" y1="37965" x2="7523" y2="37965"/>
                        <a14:backgroundMark x1="7989" y1="38748" x2="7989" y2="38748"/>
                        <a14:backgroundMark x1="12051" y1="44618" x2="12051" y2="44618"/>
                        <a14:backgroundMark x1="12184" y1="43249" x2="12184" y2="43249"/>
                        <a14:backgroundMark x1="8256" y1="39465" x2="8256" y2="39465"/>
                        <a14:backgroundMark x1="8056" y1="39139" x2="8056" y2="39139"/>
                        <a14:backgroundMark x1="7856" y1="38748" x2="7856" y2="38748"/>
                        <a14:backgroundMark x1="7590" y1="38552" x2="7590" y2="38552"/>
                        <a14:backgroundMark x1="7523" y1="38226" x2="7523" y2="38226"/>
                        <a14:backgroundMark x1="7457" y1="38160" x2="7457" y2="38160"/>
                        <a14:backgroundMark x1="7523" y1="38421" x2="7523" y2="38421"/>
                        <a14:backgroundMark x1="7590" y1="38487" x2="7590" y2="38487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234" r="87582" b="51942"/>
          <a:stretch/>
        </p:blipFill>
        <p:spPr bwMode="auto">
          <a:xfrm flipH="1">
            <a:off x="8134382" y="4618873"/>
            <a:ext cx="776481" cy="88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exagon 12"/>
          <p:cNvSpPr/>
          <p:nvPr/>
        </p:nvSpPr>
        <p:spPr>
          <a:xfrm>
            <a:off x="1456756" y="2934390"/>
            <a:ext cx="2808312" cy="2438827"/>
          </a:xfrm>
          <a:prstGeom prst="hexagon">
            <a:avLst/>
          </a:prstGeom>
          <a:solidFill>
            <a:srgbClr val="E1903F"/>
          </a:solidFill>
          <a:ln w="76200">
            <a:solidFill>
              <a:srgbClr val="AD64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>
                <a:solidFill>
                  <a:srgbClr val="F0AD00">
                    <a:lumMod val="20000"/>
                    <a:lumOff val="80000"/>
                  </a:srgbClr>
                </a:solidFill>
                <a:latin typeface="Arial"/>
              </a:rPr>
              <a:t>I am involved and central in making decisions that affect my life.</a:t>
            </a:r>
          </a:p>
        </p:txBody>
      </p:sp>
      <p:sp>
        <p:nvSpPr>
          <p:cNvPr id="14" name="Hexagon 13"/>
          <p:cNvSpPr/>
          <p:nvPr/>
        </p:nvSpPr>
        <p:spPr>
          <a:xfrm>
            <a:off x="5982320" y="2881276"/>
            <a:ext cx="2808312" cy="2491940"/>
          </a:xfrm>
          <a:prstGeom prst="hexagon">
            <a:avLst/>
          </a:prstGeom>
          <a:solidFill>
            <a:srgbClr val="E1903F"/>
          </a:solidFill>
          <a:ln w="76200">
            <a:solidFill>
              <a:srgbClr val="AD64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>
                <a:solidFill>
                  <a:srgbClr val="F0AD00">
                    <a:lumMod val="20000"/>
                    <a:lumOff val="80000"/>
                  </a:srgbClr>
                </a:solidFill>
                <a:latin typeface="Arial"/>
              </a:rPr>
              <a:t>I have received feedback on how my views have made a difference.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44"/>
          <a:stretch/>
        </p:blipFill>
        <p:spPr bwMode="auto">
          <a:xfrm>
            <a:off x="6688898" y="5429150"/>
            <a:ext cx="697579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Hexagon 15"/>
          <p:cNvSpPr/>
          <p:nvPr/>
        </p:nvSpPr>
        <p:spPr>
          <a:xfrm>
            <a:off x="3719736" y="4221089"/>
            <a:ext cx="2808312" cy="2448272"/>
          </a:xfrm>
          <a:prstGeom prst="hexagon">
            <a:avLst/>
          </a:prstGeom>
          <a:solidFill>
            <a:srgbClr val="E1903F"/>
          </a:solidFill>
          <a:ln w="76200">
            <a:solidFill>
              <a:srgbClr val="AD64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>
                <a:solidFill>
                  <a:srgbClr val="F0AD00">
                    <a:lumMod val="20000"/>
                    <a:lumOff val="80000"/>
                  </a:srgbClr>
                </a:solidFill>
                <a:latin typeface="Arial"/>
              </a:rPr>
              <a:t>I have a voice and my opinions are heard and valued without being judged.</a:t>
            </a:r>
          </a:p>
        </p:txBody>
      </p:sp>
      <p:sp>
        <p:nvSpPr>
          <p:cNvPr id="17" name="Hexagon 16"/>
          <p:cNvSpPr/>
          <p:nvPr/>
        </p:nvSpPr>
        <p:spPr>
          <a:xfrm>
            <a:off x="3719736" y="1566239"/>
            <a:ext cx="2808312" cy="2573395"/>
          </a:xfrm>
          <a:prstGeom prst="hexagon">
            <a:avLst/>
          </a:prstGeom>
          <a:solidFill>
            <a:srgbClr val="E1903F"/>
          </a:solidFill>
          <a:ln w="76200">
            <a:solidFill>
              <a:srgbClr val="AD64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F0AD00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 feel accepted as I am, including my age, sexuality, disability, race, ethnicity, gender, religion, belief.</a:t>
            </a:r>
          </a:p>
        </p:txBody>
      </p:sp>
      <p:sp>
        <p:nvSpPr>
          <p:cNvPr id="18" name="Hexagon 17"/>
          <p:cNvSpPr/>
          <p:nvPr/>
        </p:nvSpPr>
        <p:spPr>
          <a:xfrm>
            <a:off x="5982320" y="332657"/>
            <a:ext cx="2808312" cy="2448271"/>
          </a:xfrm>
          <a:prstGeom prst="hexagon">
            <a:avLst/>
          </a:prstGeom>
          <a:solidFill>
            <a:srgbClr val="E1903F"/>
          </a:solidFill>
          <a:ln w="76200">
            <a:solidFill>
              <a:srgbClr val="AD64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0AD00">
                    <a:lumMod val="20000"/>
                    <a:lumOff val="80000"/>
                  </a:srgbClr>
                </a:solidFill>
                <a:latin typeface="Arial"/>
              </a:rPr>
              <a:t>I have a choice about the support I receive, when and where I get these and that they are sensitive and inclusive of my culture, faith and background.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44"/>
          <a:stretch/>
        </p:blipFill>
        <p:spPr bwMode="auto">
          <a:xfrm flipH="1">
            <a:off x="7386477" y="5429150"/>
            <a:ext cx="697579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44"/>
          <a:stretch/>
        </p:blipFill>
        <p:spPr bwMode="auto">
          <a:xfrm flipH="1">
            <a:off x="2999657" y="5429150"/>
            <a:ext cx="697579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142" y="4205014"/>
            <a:ext cx="1195387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Hexagon 22"/>
          <p:cNvSpPr/>
          <p:nvPr/>
        </p:nvSpPr>
        <p:spPr>
          <a:xfrm>
            <a:off x="1456756" y="260649"/>
            <a:ext cx="2808312" cy="2573395"/>
          </a:xfrm>
          <a:prstGeom prst="hexagon">
            <a:avLst/>
          </a:prstGeom>
          <a:solidFill>
            <a:srgbClr val="FFCC00"/>
          </a:solidFill>
          <a:ln w="76200">
            <a:solidFill>
              <a:srgbClr val="AD64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INCLUDED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1027">
            <a:off x="5167862" y="4142568"/>
            <a:ext cx="1628916" cy="86605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6883">
            <a:off x="2663472" y="2373965"/>
            <a:ext cx="1628916" cy="866059"/>
          </a:xfrm>
          <a:prstGeom prst="rect">
            <a:avLst/>
          </a:prstGeom>
        </p:spPr>
      </p:pic>
      <p:sp>
        <p:nvSpPr>
          <p:cNvPr id="19" name="Hexagon 18">
            <a:extLst>
              <a:ext uri="{FF2B5EF4-FFF2-40B4-BE49-F238E27FC236}">
                <a16:creationId xmlns:a16="http://schemas.microsoft.com/office/drawing/2014/main" id="{F25D0FCB-23CE-4EEC-B993-CE4B5122E01F}"/>
              </a:ext>
            </a:extLst>
          </p:cNvPr>
          <p:cNvSpPr/>
          <p:nvPr/>
        </p:nvSpPr>
        <p:spPr>
          <a:xfrm>
            <a:off x="8244904" y="1620685"/>
            <a:ext cx="2808312" cy="2448271"/>
          </a:xfrm>
          <a:prstGeom prst="hexagon">
            <a:avLst/>
          </a:prstGeom>
          <a:solidFill>
            <a:srgbClr val="E1903F"/>
          </a:solidFill>
          <a:ln w="76200">
            <a:solidFill>
              <a:srgbClr val="AD64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>
                <a:solidFill>
                  <a:srgbClr val="F0AD00">
                    <a:lumMod val="20000"/>
                    <a:lumOff val="80000"/>
                  </a:srgbClr>
                </a:solidFill>
                <a:latin typeface="Arial"/>
              </a:rPr>
              <a:t>I feel like I </a:t>
            </a:r>
            <a:r>
              <a:rPr lang="en-GB" sz="1700" b="1">
                <a:solidFill>
                  <a:srgbClr val="F0AD00">
                    <a:lumMod val="20000"/>
                    <a:lumOff val="80000"/>
                  </a:srgbClr>
                </a:solidFill>
                <a:latin typeface="Arial"/>
              </a:rPr>
              <a:t>belong, </a:t>
            </a:r>
            <a:r>
              <a:rPr lang="en-GB" sz="1700" b="1" dirty="0">
                <a:solidFill>
                  <a:srgbClr val="F0AD00">
                    <a:lumMod val="20000"/>
                    <a:lumOff val="80000"/>
                  </a:srgbClr>
                </a:solidFill>
                <a:latin typeface="Arial"/>
              </a:rPr>
              <a:t>I have a sense of purpose and</a:t>
            </a:r>
          </a:p>
          <a:p>
            <a:pPr algn="ctr"/>
            <a:r>
              <a:rPr lang="en-GB" sz="1700" b="1" dirty="0">
                <a:solidFill>
                  <a:srgbClr val="F0AD00">
                    <a:lumMod val="20000"/>
                    <a:lumOff val="80000"/>
                  </a:srgbClr>
                </a:solidFill>
                <a:latin typeface="Arial"/>
              </a:rPr>
              <a:t> am part of a family/ community.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43084">
            <a:off x="8096405" y="1081370"/>
            <a:ext cx="1628916" cy="86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121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Noble</dc:creator>
  <cp:lastModifiedBy>Nasay Franklin1 (Children's Services )</cp:lastModifiedBy>
  <cp:revision>9</cp:revision>
  <dcterms:created xsi:type="dcterms:W3CDTF">2020-11-24T17:22:05Z</dcterms:created>
  <dcterms:modified xsi:type="dcterms:W3CDTF">2022-01-17T22:45:02Z</dcterms:modified>
</cp:coreProperties>
</file>