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
  <p:sldMasterIdLst>
    <p:sldMasterId id="2147483648" r:id="rId4"/>
  </p:sldMasterIdLst>
  <p:notesMasterIdLst>
    <p:notesMasterId r:id="rId37"/>
  </p:notesMasterIdLst>
  <p:handoutMasterIdLst>
    <p:handoutMasterId r:id="rId38"/>
  </p:handoutMasterIdLst>
  <p:sldIdLst>
    <p:sldId id="256" r:id="rId5"/>
    <p:sldId id="257" r:id="rId6"/>
    <p:sldId id="272" r:id="rId7"/>
    <p:sldId id="273" r:id="rId8"/>
    <p:sldId id="301" r:id="rId9"/>
    <p:sldId id="302" r:id="rId10"/>
    <p:sldId id="303" r:id="rId11"/>
    <p:sldId id="304" r:id="rId12"/>
    <p:sldId id="280" r:id="rId13"/>
    <p:sldId id="281" r:id="rId14"/>
    <p:sldId id="284" r:id="rId15"/>
    <p:sldId id="306" r:id="rId16"/>
    <p:sldId id="282" r:id="rId17"/>
    <p:sldId id="307" r:id="rId18"/>
    <p:sldId id="308" r:id="rId19"/>
    <p:sldId id="309" r:id="rId20"/>
    <p:sldId id="310" r:id="rId21"/>
    <p:sldId id="311" r:id="rId22"/>
    <p:sldId id="312" r:id="rId23"/>
    <p:sldId id="314" r:id="rId24"/>
    <p:sldId id="317" r:id="rId25"/>
    <p:sldId id="316" r:id="rId26"/>
    <p:sldId id="286" r:id="rId27"/>
    <p:sldId id="318" r:id="rId28"/>
    <p:sldId id="287" r:id="rId29"/>
    <p:sldId id="288" r:id="rId30"/>
    <p:sldId id="289" r:id="rId31"/>
    <p:sldId id="290" r:id="rId32"/>
    <p:sldId id="319" r:id="rId33"/>
    <p:sldId id="320" r:id="rId34"/>
    <p:sldId id="322" r:id="rId35"/>
    <p:sldId id="321"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33"/>
    <a:srgbClr val="FF9900"/>
    <a:srgbClr val="9D3F97"/>
    <a:srgbClr val="93A5A8"/>
    <a:srgbClr val="00A4E2"/>
    <a:srgbClr val="685135"/>
    <a:srgbClr val="BDA07D"/>
    <a:srgbClr val="F5F9F9"/>
    <a:srgbClr val="627272"/>
    <a:srgbClr val="3E7090"/>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009" autoAdjust="0"/>
    <p:restoredTop sz="86385" autoAdjust="0"/>
  </p:normalViewPr>
  <p:slideViewPr>
    <p:cSldViewPr snapToGrid="0">
      <p:cViewPr varScale="1">
        <p:scale>
          <a:sx n="97" d="100"/>
          <a:sy n="97" d="100"/>
        </p:scale>
        <p:origin x="72" y="378"/>
      </p:cViewPr>
      <p:guideLst>
        <p:guide orient="horz" pos="2160"/>
        <p:guide pos="3840"/>
      </p:guideLst>
    </p:cSldViewPr>
  </p:slideViewPr>
  <p:outlineViewPr>
    <p:cViewPr>
      <p:scale>
        <a:sx n="33" d="100"/>
        <a:sy n="33" d="100"/>
      </p:scale>
      <p:origin x="0" y="-55824"/>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65" d="100"/>
          <a:sy n="65" d="100"/>
        </p:scale>
        <p:origin x="3154"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diagrams/_rels/data3.xml.rels><?xml version="1.0" encoding="UTF-8" standalone="yes"?>
<Relationships xmlns="http://schemas.openxmlformats.org/package/2006/relationships"><Relationship Id="rId3" Type="http://schemas.openxmlformats.org/officeDocument/2006/relationships/hyperlink" Target="https://www.researchgate.net/publication/299490243_Practice_guide_Supporting_professionals_to_meet_the_needs_of_young_people_with_learning_disabilities_who_experience_or_are_at_risk_of_child_sexual_exploitation" TargetMode="External"/><Relationship Id="rId2" Type="http://schemas.openxmlformats.org/officeDocument/2006/relationships/hyperlink" Target="https://www.eif.org.uk/" TargetMode="External"/><Relationship Id="rId1" Type="http://schemas.openxmlformats.org/officeDocument/2006/relationships/hyperlink" Target="https://view.officeapps.live.com/op/view.aspx?src=https%3A%2F%2Fthegrid.org.uk%2Fassets%2Frisk-assessment-management-plan-ramp-2022.docx&amp;wdOrigin=BROWSELINK" TargetMode="External"/></Relationships>
</file>

<file path=ppt/diagrams/_rels/drawing3.xml.rels><?xml version="1.0" encoding="UTF-8" standalone="yes"?>
<Relationships xmlns="http://schemas.openxmlformats.org/package/2006/relationships"><Relationship Id="rId3" Type="http://schemas.openxmlformats.org/officeDocument/2006/relationships/hyperlink" Target="https://www.researchgate.net/publication/299490243_Practice_guide_Supporting_professionals_to_meet_the_needs_of_young_people_with_learning_disabilities_who_experience_or_are_at_risk_of_child_sexual_exploitation" TargetMode="External"/><Relationship Id="rId2" Type="http://schemas.openxmlformats.org/officeDocument/2006/relationships/hyperlink" Target="https://www.eif.org.uk/" TargetMode="External"/><Relationship Id="rId1" Type="http://schemas.openxmlformats.org/officeDocument/2006/relationships/hyperlink" Target="https://view.officeapps.live.com/op/view.aspx?src=https%3A%2F%2Fthegrid.org.uk%2Fassets%2Frisk-assessment-management-plan-ramp-2022.docx&amp;wdOrigin=BROWSELINK"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E98086-360F-4BA3-8042-6051B49C59EB}"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n-GB"/>
        </a:p>
      </dgm:t>
    </dgm:pt>
    <dgm:pt modelId="{F6E5E577-81B2-4EF8-88B1-72D68E6A6094}">
      <dgm:prSet phldrT="[Text]" custT="1"/>
      <dgm:spPr/>
      <dgm:t>
        <a:bodyPr/>
        <a:lstStyle/>
        <a:p>
          <a:pPr>
            <a:buFont typeface="Arial" panose="020B0604020202020204" pitchFamily="34" charset="0"/>
            <a:buChar char="•"/>
          </a:pPr>
          <a:r>
            <a:rPr lang="en-GB" sz="1200" dirty="0">
              <a:solidFill>
                <a:schemeClr val="tx1"/>
              </a:solidFill>
              <a:latin typeface="Calibri" panose="020F0502020204030204" pitchFamily="34" charset="0"/>
              <a:cs typeface="Calibri" panose="020F0502020204030204" pitchFamily="34" charset="0"/>
            </a:rPr>
            <a:t>Designated safeguarding practitioner/lead to discuss/meet with CYP &amp; parents/carer to establish if a plan is required. </a:t>
          </a:r>
          <a:endParaRPr lang="en-GB" sz="1200" dirty="0">
            <a:solidFill>
              <a:schemeClr val="tx1"/>
            </a:solidFill>
          </a:endParaRPr>
        </a:p>
      </dgm:t>
    </dgm:pt>
    <dgm:pt modelId="{B69E3BE2-80D7-4B52-A86C-DFA4C5943DDD}" type="parTrans" cxnId="{2B3B44FA-4F2D-46E7-ACFD-EC3737323050}">
      <dgm:prSet/>
      <dgm:spPr/>
      <dgm:t>
        <a:bodyPr/>
        <a:lstStyle/>
        <a:p>
          <a:endParaRPr lang="en-GB"/>
        </a:p>
      </dgm:t>
    </dgm:pt>
    <dgm:pt modelId="{2C77310E-FC96-418D-B8FE-68397B4B0C13}" type="sibTrans" cxnId="{2B3B44FA-4F2D-46E7-ACFD-EC3737323050}">
      <dgm:prSet/>
      <dgm:spPr/>
      <dgm:t>
        <a:bodyPr/>
        <a:lstStyle/>
        <a:p>
          <a:endParaRPr lang="en-GB"/>
        </a:p>
      </dgm:t>
    </dgm:pt>
    <dgm:pt modelId="{60EB069C-78EE-4AA9-A21B-65F1D732B6BC}">
      <dgm:prSet phldrT="[Text]" custT="1"/>
      <dgm:spPr/>
      <dgm:t>
        <a:bodyPr/>
        <a:lstStyle/>
        <a:p>
          <a:pPr>
            <a:buFont typeface="Arial" panose="020B0604020202020204" pitchFamily="34" charset="0"/>
            <a:buChar char="•"/>
          </a:pPr>
          <a:r>
            <a:rPr lang="en-GB" sz="1200" dirty="0">
              <a:solidFill>
                <a:schemeClr val="tx1"/>
              </a:solidFill>
              <a:latin typeface="Calibri" panose="020F0502020204030204" pitchFamily="34" charset="0"/>
              <a:cs typeface="Calibri" panose="020F0502020204030204" pitchFamily="34" charset="0"/>
            </a:rPr>
            <a:t>School/education setting to prepare a draft plan based on the discussion with parents/carer, CYP and other agencies / resources if relevant. </a:t>
          </a:r>
          <a:endParaRPr lang="en-GB" sz="1200" dirty="0">
            <a:solidFill>
              <a:schemeClr val="tx1"/>
            </a:solidFill>
          </a:endParaRPr>
        </a:p>
      </dgm:t>
    </dgm:pt>
    <dgm:pt modelId="{410C9966-3725-4EF2-B001-17B2537EFB14}" type="parTrans" cxnId="{C3D07E80-CDED-4ACF-9EBA-812A083C44A8}">
      <dgm:prSet/>
      <dgm:spPr/>
      <dgm:t>
        <a:bodyPr/>
        <a:lstStyle/>
        <a:p>
          <a:endParaRPr lang="en-GB"/>
        </a:p>
      </dgm:t>
    </dgm:pt>
    <dgm:pt modelId="{19E800CB-99B0-4362-B0B5-06BB924874EE}" type="sibTrans" cxnId="{C3D07E80-CDED-4ACF-9EBA-812A083C44A8}">
      <dgm:prSet/>
      <dgm:spPr/>
      <dgm:t>
        <a:bodyPr/>
        <a:lstStyle/>
        <a:p>
          <a:endParaRPr lang="en-GB"/>
        </a:p>
      </dgm:t>
    </dgm:pt>
    <dgm:pt modelId="{6017E50D-786C-4A6C-96A2-51F1A34EA88F}">
      <dgm:prSet phldrT="[Text]" custT="1"/>
      <dgm:spPr/>
      <dgm:t>
        <a:bodyPr/>
        <a:lstStyle/>
        <a:p>
          <a:pPr>
            <a:buFont typeface="Arial" panose="020B0604020202020204" pitchFamily="34" charset="0"/>
            <a:buChar char="•"/>
          </a:pPr>
          <a:r>
            <a:rPr lang="en-GB" sz="1200" dirty="0">
              <a:solidFill>
                <a:schemeClr val="tx1"/>
              </a:solidFill>
              <a:latin typeface="Calibri" panose="020F0502020204030204" pitchFamily="34" charset="0"/>
              <a:cs typeface="Calibri" panose="020F0502020204030204" pitchFamily="34" charset="0"/>
            </a:rPr>
            <a:t>Safety and support plan to be shared and finalised with CYP and parents/carer, this should include all parties signing the document as part of the agreement to comply with the support strategies that will be implemented. </a:t>
          </a:r>
          <a:r>
            <a:rPr lang="en-GB" sz="1200" i="1" dirty="0">
              <a:solidFill>
                <a:schemeClr val="tx1"/>
              </a:solidFill>
              <a:latin typeface="Calibri" panose="020F0502020204030204" pitchFamily="34" charset="0"/>
              <a:cs typeface="Calibri" panose="020F0502020204030204" pitchFamily="34" charset="0"/>
            </a:rPr>
            <a:t>Form included in this document</a:t>
          </a:r>
          <a:endParaRPr lang="en-GB" sz="1200" i="1" dirty="0">
            <a:solidFill>
              <a:schemeClr val="tx1"/>
            </a:solidFill>
          </a:endParaRPr>
        </a:p>
      </dgm:t>
    </dgm:pt>
    <dgm:pt modelId="{FCDF3113-2D2B-4BB2-BA7C-B9DBD69751EA}" type="parTrans" cxnId="{4CE31E42-4DB6-440F-9BE4-5170855D37B8}">
      <dgm:prSet/>
      <dgm:spPr/>
      <dgm:t>
        <a:bodyPr/>
        <a:lstStyle/>
        <a:p>
          <a:endParaRPr lang="en-GB"/>
        </a:p>
      </dgm:t>
    </dgm:pt>
    <dgm:pt modelId="{C19E9400-92D0-4DE5-8F5D-3BBECB011376}" type="sibTrans" cxnId="{4CE31E42-4DB6-440F-9BE4-5170855D37B8}">
      <dgm:prSet/>
      <dgm:spPr/>
      <dgm:t>
        <a:bodyPr/>
        <a:lstStyle/>
        <a:p>
          <a:endParaRPr lang="en-GB"/>
        </a:p>
      </dgm:t>
    </dgm:pt>
    <dgm:pt modelId="{5AA58EAA-5DF0-4CD7-B379-6F06C32D116B}">
      <dgm:prSet phldrT="[Text]" custT="1"/>
      <dgm:spPr/>
      <dgm:t>
        <a:bodyPr/>
        <a:lstStyle/>
        <a:p>
          <a:pPr>
            <a:buFont typeface="Arial" panose="020B0604020202020204" pitchFamily="34" charset="0"/>
            <a:buChar char="•"/>
          </a:pPr>
          <a:r>
            <a:rPr lang="en-GB" sz="1200" dirty="0">
              <a:solidFill>
                <a:schemeClr val="tx1"/>
              </a:solidFill>
              <a:latin typeface="Calibri" panose="020F0502020204030204" pitchFamily="34" charset="0"/>
              <a:cs typeface="Calibri" panose="020F0502020204030204" pitchFamily="34" charset="0"/>
            </a:rPr>
            <a:t>All participants to receive a signed copy.</a:t>
          </a:r>
          <a:endParaRPr lang="en-GB" sz="1200" dirty="0">
            <a:solidFill>
              <a:schemeClr val="tx1"/>
            </a:solidFill>
          </a:endParaRPr>
        </a:p>
      </dgm:t>
    </dgm:pt>
    <dgm:pt modelId="{1B9B4967-D04A-46EA-B4F1-62C62513812A}" type="parTrans" cxnId="{DC701FA5-EB90-4566-A637-A3C2D36CB4CE}">
      <dgm:prSet/>
      <dgm:spPr/>
      <dgm:t>
        <a:bodyPr/>
        <a:lstStyle/>
        <a:p>
          <a:endParaRPr lang="en-GB"/>
        </a:p>
      </dgm:t>
    </dgm:pt>
    <dgm:pt modelId="{C233B2F7-23E4-4C53-AFEC-22CB4F777B89}" type="sibTrans" cxnId="{DC701FA5-EB90-4566-A637-A3C2D36CB4CE}">
      <dgm:prSet/>
      <dgm:spPr/>
      <dgm:t>
        <a:bodyPr/>
        <a:lstStyle/>
        <a:p>
          <a:endParaRPr lang="en-GB"/>
        </a:p>
      </dgm:t>
    </dgm:pt>
    <dgm:pt modelId="{82808CF1-4107-4126-B386-7DD690710092}">
      <dgm:prSet phldrT="[Text]" custT="1"/>
      <dgm:spPr/>
      <dgm:t>
        <a:bodyPr/>
        <a:lstStyle/>
        <a:p>
          <a:pPr>
            <a:buFont typeface="Arial" panose="020B0604020202020204" pitchFamily="34" charset="0"/>
            <a:buChar char="•"/>
          </a:pPr>
          <a:r>
            <a:rPr lang="en-GB" sz="1200" dirty="0">
              <a:solidFill>
                <a:schemeClr val="tx1"/>
              </a:solidFill>
              <a:latin typeface="Calibri" panose="020F0502020204030204" pitchFamily="34" charset="0"/>
              <a:cs typeface="Calibri" panose="020F0502020204030204" pitchFamily="34" charset="0"/>
            </a:rPr>
            <a:t>School/education setting to use chronology to monitor and record for ongoing review of the CYP’s circumstances and safety.</a:t>
          </a:r>
        </a:p>
      </dgm:t>
    </dgm:pt>
    <dgm:pt modelId="{1D179A8D-0D21-4B76-ACF6-FC23F5FC281E}" type="parTrans" cxnId="{0B8E95B4-EEFD-427E-8101-AB034784A113}">
      <dgm:prSet/>
      <dgm:spPr/>
      <dgm:t>
        <a:bodyPr/>
        <a:lstStyle/>
        <a:p>
          <a:endParaRPr lang="en-GB"/>
        </a:p>
      </dgm:t>
    </dgm:pt>
    <dgm:pt modelId="{8B448AF9-4148-4629-81AB-D7E8645E3253}" type="sibTrans" cxnId="{0B8E95B4-EEFD-427E-8101-AB034784A113}">
      <dgm:prSet/>
      <dgm:spPr/>
      <dgm:t>
        <a:bodyPr/>
        <a:lstStyle/>
        <a:p>
          <a:endParaRPr lang="en-GB"/>
        </a:p>
      </dgm:t>
    </dgm:pt>
    <dgm:pt modelId="{159E4414-78A4-442E-8F0C-06C2D351C6B0}">
      <dgm:prSet custT="1"/>
      <dgm:spPr/>
      <dgm:t>
        <a:bodyPr/>
        <a:lstStyle/>
        <a:p>
          <a:pPr>
            <a:buFont typeface="Arial" panose="020B0604020202020204" pitchFamily="34" charset="0"/>
            <a:buChar char="•"/>
          </a:pPr>
          <a:r>
            <a:rPr lang="en-GB" sz="1200" dirty="0">
              <a:solidFill>
                <a:schemeClr val="tx1"/>
              </a:solidFill>
              <a:latin typeface="Calibri" panose="020F0502020204030204" pitchFamily="34" charset="0"/>
              <a:cs typeface="Calibri" panose="020F0502020204030204" pitchFamily="34" charset="0"/>
            </a:rPr>
            <a:t>Agree dates to review the plan as necessary.</a:t>
          </a:r>
        </a:p>
      </dgm:t>
    </dgm:pt>
    <dgm:pt modelId="{6D4E9CFF-0B94-4731-A13E-2F25BA71A780}" type="parTrans" cxnId="{8434F205-BD74-44ED-84AC-A8D9DF74BAF1}">
      <dgm:prSet/>
      <dgm:spPr/>
      <dgm:t>
        <a:bodyPr/>
        <a:lstStyle/>
        <a:p>
          <a:endParaRPr lang="en-GB"/>
        </a:p>
      </dgm:t>
    </dgm:pt>
    <dgm:pt modelId="{48C68754-CD12-4410-9A6E-1ECDF71EA1E1}" type="sibTrans" cxnId="{8434F205-BD74-44ED-84AC-A8D9DF74BAF1}">
      <dgm:prSet/>
      <dgm:spPr/>
      <dgm:t>
        <a:bodyPr/>
        <a:lstStyle/>
        <a:p>
          <a:endParaRPr lang="en-GB"/>
        </a:p>
      </dgm:t>
    </dgm:pt>
    <dgm:pt modelId="{24832F2B-BAC1-4405-A280-449291F1CD3E}" type="pres">
      <dgm:prSet presAssocID="{94E98086-360F-4BA3-8042-6051B49C59EB}" presName="Name0" presStyleCnt="0">
        <dgm:presLayoutVars>
          <dgm:dir/>
          <dgm:resizeHandles val="exact"/>
        </dgm:presLayoutVars>
      </dgm:prSet>
      <dgm:spPr/>
    </dgm:pt>
    <dgm:pt modelId="{77A419B4-6B84-4E16-A916-082EA08B48C5}" type="pres">
      <dgm:prSet presAssocID="{F6E5E577-81B2-4EF8-88B1-72D68E6A6094}" presName="node" presStyleLbl="node1" presStyleIdx="0" presStyleCnt="6">
        <dgm:presLayoutVars>
          <dgm:bulletEnabled val="1"/>
        </dgm:presLayoutVars>
      </dgm:prSet>
      <dgm:spPr/>
    </dgm:pt>
    <dgm:pt modelId="{B1D13CC0-1841-416C-B80B-566A2909CF7D}" type="pres">
      <dgm:prSet presAssocID="{2C77310E-FC96-418D-B8FE-68397B4B0C13}" presName="sibTrans" presStyleLbl="sibTrans1D1" presStyleIdx="0" presStyleCnt="5"/>
      <dgm:spPr/>
    </dgm:pt>
    <dgm:pt modelId="{3E01ED6F-7182-4A54-AE80-C5EFDE677190}" type="pres">
      <dgm:prSet presAssocID="{2C77310E-FC96-418D-B8FE-68397B4B0C13}" presName="connectorText" presStyleLbl="sibTrans1D1" presStyleIdx="0" presStyleCnt="5"/>
      <dgm:spPr/>
    </dgm:pt>
    <dgm:pt modelId="{D390BA57-4FB2-4C1B-A1AB-21EF8A5F0AC4}" type="pres">
      <dgm:prSet presAssocID="{60EB069C-78EE-4AA9-A21B-65F1D732B6BC}" presName="node" presStyleLbl="node1" presStyleIdx="1" presStyleCnt="6">
        <dgm:presLayoutVars>
          <dgm:bulletEnabled val="1"/>
        </dgm:presLayoutVars>
      </dgm:prSet>
      <dgm:spPr/>
    </dgm:pt>
    <dgm:pt modelId="{CBA6F546-3421-4215-9572-8E49EFEF8099}" type="pres">
      <dgm:prSet presAssocID="{19E800CB-99B0-4362-B0B5-06BB924874EE}" presName="sibTrans" presStyleLbl="sibTrans1D1" presStyleIdx="1" presStyleCnt="5"/>
      <dgm:spPr/>
    </dgm:pt>
    <dgm:pt modelId="{BF1567F7-10CF-49EB-9D94-931E406911B3}" type="pres">
      <dgm:prSet presAssocID="{19E800CB-99B0-4362-B0B5-06BB924874EE}" presName="connectorText" presStyleLbl="sibTrans1D1" presStyleIdx="1" presStyleCnt="5"/>
      <dgm:spPr/>
    </dgm:pt>
    <dgm:pt modelId="{3446A967-0E10-4E00-BCAB-B68E8C9B2AB2}" type="pres">
      <dgm:prSet presAssocID="{6017E50D-786C-4A6C-96A2-51F1A34EA88F}" presName="node" presStyleLbl="node1" presStyleIdx="2" presStyleCnt="6">
        <dgm:presLayoutVars>
          <dgm:bulletEnabled val="1"/>
        </dgm:presLayoutVars>
      </dgm:prSet>
      <dgm:spPr/>
    </dgm:pt>
    <dgm:pt modelId="{BDDC24C7-056E-4D3D-A28B-852A9BC9C153}" type="pres">
      <dgm:prSet presAssocID="{C19E9400-92D0-4DE5-8F5D-3BBECB011376}" presName="sibTrans" presStyleLbl="sibTrans1D1" presStyleIdx="2" presStyleCnt="5"/>
      <dgm:spPr/>
    </dgm:pt>
    <dgm:pt modelId="{082FDF21-64B1-4C41-8ACB-CA1009F4167F}" type="pres">
      <dgm:prSet presAssocID="{C19E9400-92D0-4DE5-8F5D-3BBECB011376}" presName="connectorText" presStyleLbl="sibTrans1D1" presStyleIdx="2" presStyleCnt="5"/>
      <dgm:spPr/>
    </dgm:pt>
    <dgm:pt modelId="{D66442C3-B83B-4A08-A48C-A6734534BA57}" type="pres">
      <dgm:prSet presAssocID="{5AA58EAA-5DF0-4CD7-B379-6F06C32D116B}" presName="node" presStyleLbl="node1" presStyleIdx="3" presStyleCnt="6">
        <dgm:presLayoutVars>
          <dgm:bulletEnabled val="1"/>
        </dgm:presLayoutVars>
      </dgm:prSet>
      <dgm:spPr/>
    </dgm:pt>
    <dgm:pt modelId="{CDFE9DE6-2466-4D16-B88E-AD4A683DBCAE}" type="pres">
      <dgm:prSet presAssocID="{C233B2F7-23E4-4C53-AFEC-22CB4F777B89}" presName="sibTrans" presStyleLbl="sibTrans1D1" presStyleIdx="3" presStyleCnt="5"/>
      <dgm:spPr/>
    </dgm:pt>
    <dgm:pt modelId="{4DBE6B7F-7514-4B0C-AA4F-BD6AD680D82B}" type="pres">
      <dgm:prSet presAssocID="{C233B2F7-23E4-4C53-AFEC-22CB4F777B89}" presName="connectorText" presStyleLbl="sibTrans1D1" presStyleIdx="3" presStyleCnt="5"/>
      <dgm:spPr/>
    </dgm:pt>
    <dgm:pt modelId="{5BACDAE3-4713-4790-9A9C-7BD9C8534EC1}" type="pres">
      <dgm:prSet presAssocID="{82808CF1-4107-4126-B386-7DD690710092}" presName="node" presStyleLbl="node1" presStyleIdx="4" presStyleCnt="6">
        <dgm:presLayoutVars>
          <dgm:bulletEnabled val="1"/>
        </dgm:presLayoutVars>
      </dgm:prSet>
      <dgm:spPr/>
    </dgm:pt>
    <dgm:pt modelId="{4FE343AE-C62A-4FC3-A235-270FB75CF9F5}" type="pres">
      <dgm:prSet presAssocID="{8B448AF9-4148-4629-81AB-D7E8645E3253}" presName="sibTrans" presStyleLbl="sibTrans1D1" presStyleIdx="4" presStyleCnt="5"/>
      <dgm:spPr/>
    </dgm:pt>
    <dgm:pt modelId="{71B18E68-5BB7-40E8-B1E7-E4228515E12B}" type="pres">
      <dgm:prSet presAssocID="{8B448AF9-4148-4629-81AB-D7E8645E3253}" presName="connectorText" presStyleLbl="sibTrans1D1" presStyleIdx="4" presStyleCnt="5"/>
      <dgm:spPr/>
    </dgm:pt>
    <dgm:pt modelId="{551F6FD1-626B-4B49-BFB1-E445979AF6C2}" type="pres">
      <dgm:prSet presAssocID="{159E4414-78A4-442E-8F0C-06C2D351C6B0}" presName="node" presStyleLbl="node1" presStyleIdx="5" presStyleCnt="6">
        <dgm:presLayoutVars>
          <dgm:bulletEnabled val="1"/>
        </dgm:presLayoutVars>
      </dgm:prSet>
      <dgm:spPr/>
    </dgm:pt>
  </dgm:ptLst>
  <dgm:cxnLst>
    <dgm:cxn modelId="{8434F205-BD74-44ED-84AC-A8D9DF74BAF1}" srcId="{94E98086-360F-4BA3-8042-6051B49C59EB}" destId="{159E4414-78A4-442E-8F0C-06C2D351C6B0}" srcOrd="5" destOrd="0" parTransId="{6D4E9CFF-0B94-4731-A13E-2F25BA71A780}" sibTransId="{48C68754-CD12-4410-9A6E-1ECDF71EA1E1}"/>
    <dgm:cxn modelId="{77993D07-ED7B-4ED5-8943-CDFABBCA18BC}" type="presOf" srcId="{19E800CB-99B0-4362-B0B5-06BB924874EE}" destId="{CBA6F546-3421-4215-9572-8E49EFEF8099}" srcOrd="0" destOrd="0" presId="urn:microsoft.com/office/officeart/2005/8/layout/bProcess3"/>
    <dgm:cxn modelId="{619D4E0B-A364-4723-A816-A596284DFDDB}" type="presOf" srcId="{82808CF1-4107-4126-B386-7DD690710092}" destId="{5BACDAE3-4713-4790-9A9C-7BD9C8534EC1}" srcOrd="0" destOrd="0" presId="urn:microsoft.com/office/officeart/2005/8/layout/bProcess3"/>
    <dgm:cxn modelId="{FA061B19-5BB9-47FE-A364-0A9393F8542F}" type="presOf" srcId="{6017E50D-786C-4A6C-96A2-51F1A34EA88F}" destId="{3446A967-0E10-4E00-BCAB-B68E8C9B2AB2}" srcOrd="0" destOrd="0" presId="urn:microsoft.com/office/officeart/2005/8/layout/bProcess3"/>
    <dgm:cxn modelId="{CA530326-E995-4FDF-8284-26688C58719B}" type="presOf" srcId="{8B448AF9-4148-4629-81AB-D7E8645E3253}" destId="{4FE343AE-C62A-4FC3-A235-270FB75CF9F5}" srcOrd="0" destOrd="0" presId="urn:microsoft.com/office/officeart/2005/8/layout/bProcess3"/>
    <dgm:cxn modelId="{2FB67C30-900F-4883-9649-4A04E30CDAB9}" type="presOf" srcId="{C233B2F7-23E4-4C53-AFEC-22CB4F777B89}" destId="{CDFE9DE6-2466-4D16-B88E-AD4A683DBCAE}" srcOrd="0" destOrd="0" presId="urn:microsoft.com/office/officeart/2005/8/layout/bProcess3"/>
    <dgm:cxn modelId="{E8989D38-A82E-4A5B-9754-B526CC1EEA78}" type="presOf" srcId="{2C77310E-FC96-418D-B8FE-68397B4B0C13}" destId="{B1D13CC0-1841-416C-B80B-566A2909CF7D}" srcOrd="0" destOrd="0" presId="urn:microsoft.com/office/officeart/2005/8/layout/bProcess3"/>
    <dgm:cxn modelId="{93CD4B5C-5B23-4887-89BA-9B9E667CB916}" type="presOf" srcId="{60EB069C-78EE-4AA9-A21B-65F1D732B6BC}" destId="{D390BA57-4FB2-4C1B-A1AB-21EF8A5F0AC4}" srcOrd="0" destOrd="0" presId="urn:microsoft.com/office/officeart/2005/8/layout/bProcess3"/>
    <dgm:cxn modelId="{4CE31E42-4DB6-440F-9BE4-5170855D37B8}" srcId="{94E98086-360F-4BA3-8042-6051B49C59EB}" destId="{6017E50D-786C-4A6C-96A2-51F1A34EA88F}" srcOrd="2" destOrd="0" parTransId="{FCDF3113-2D2B-4BB2-BA7C-B9DBD69751EA}" sibTransId="{C19E9400-92D0-4DE5-8F5D-3BBECB011376}"/>
    <dgm:cxn modelId="{89E23656-179F-4847-B956-641F2B96A9D7}" type="presOf" srcId="{159E4414-78A4-442E-8F0C-06C2D351C6B0}" destId="{551F6FD1-626B-4B49-BFB1-E445979AF6C2}" srcOrd="0" destOrd="0" presId="urn:microsoft.com/office/officeart/2005/8/layout/bProcess3"/>
    <dgm:cxn modelId="{9D264958-0BAD-4AB6-BB79-DF376EC09BF2}" type="presOf" srcId="{19E800CB-99B0-4362-B0B5-06BB924874EE}" destId="{BF1567F7-10CF-49EB-9D94-931E406911B3}" srcOrd="1" destOrd="0" presId="urn:microsoft.com/office/officeart/2005/8/layout/bProcess3"/>
    <dgm:cxn modelId="{34D35E7A-DFBF-4E58-ACB3-583783E51207}" type="presOf" srcId="{C233B2F7-23E4-4C53-AFEC-22CB4F777B89}" destId="{4DBE6B7F-7514-4B0C-AA4F-BD6AD680D82B}" srcOrd="1" destOrd="0" presId="urn:microsoft.com/office/officeart/2005/8/layout/bProcess3"/>
    <dgm:cxn modelId="{C3D07E80-CDED-4ACF-9EBA-812A083C44A8}" srcId="{94E98086-360F-4BA3-8042-6051B49C59EB}" destId="{60EB069C-78EE-4AA9-A21B-65F1D732B6BC}" srcOrd="1" destOrd="0" parTransId="{410C9966-3725-4EF2-B001-17B2537EFB14}" sibTransId="{19E800CB-99B0-4362-B0B5-06BB924874EE}"/>
    <dgm:cxn modelId="{A4A03B86-5E26-41A0-A293-A40C0DA3B748}" type="presOf" srcId="{8B448AF9-4148-4629-81AB-D7E8645E3253}" destId="{71B18E68-5BB7-40E8-B1E7-E4228515E12B}" srcOrd="1" destOrd="0" presId="urn:microsoft.com/office/officeart/2005/8/layout/bProcess3"/>
    <dgm:cxn modelId="{3F609298-2489-4BCE-BB91-61CFCBCDE983}" type="presOf" srcId="{C19E9400-92D0-4DE5-8F5D-3BBECB011376}" destId="{082FDF21-64B1-4C41-8ACB-CA1009F4167F}" srcOrd="1" destOrd="0" presId="urn:microsoft.com/office/officeart/2005/8/layout/bProcess3"/>
    <dgm:cxn modelId="{7E18059D-4875-41FF-A3FB-BA72D803EFA8}" type="presOf" srcId="{2C77310E-FC96-418D-B8FE-68397B4B0C13}" destId="{3E01ED6F-7182-4A54-AE80-C5EFDE677190}" srcOrd="1" destOrd="0" presId="urn:microsoft.com/office/officeart/2005/8/layout/bProcess3"/>
    <dgm:cxn modelId="{909A589D-2598-43A3-B5BF-1D1CB453779E}" type="presOf" srcId="{F6E5E577-81B2-4EF8-88B1-72D68E6A6094}" destId="{77A419B4-6B84-4E16-A916-082EA08B48C5}" srcOrd="0" destOrd="0" presId="urn:microsoft.com/office/officeart/2005/8/layout/bProcess3"/>
    <dgm:cxn modelId="{DC701FA5-EB90-4566-A637-A3C2D36CB4CE}" srcId="{94E98086-360F-4BA3-8042-6051B49C59EB}" destId="{5AA58EAA-5DF0-4CD7-B379-6F06C32D116B}" srcOrd="3" destOrd="0" parTransId="{1B9B4967-D04A-46EA-B4F1-62C62513812A}" sibTransId="{C233B2F7-23E4-4C53-AFEC-22CB4F777B89}"/>
    <dgm:cxn modelId="{DFFAD4A5-1D6C-4C40-AD20-393418C3BC3E}" type="presOf" srcId="{C19E9400-92D0-4DE5-8F5D-3BBECB011376}" destId="{BDDC24C7-056E-4D3D-A28B-852A9BC9C153}" srcOrd="0" destOrd="0" presId="urn:microsoft.com/office/officeart/2005/8/layout/bProcess3"/>
    <dgm:cxn modelId="{0B8E95B4-EEFD-427E-8101-AB034784A113}" srcId="{94E98086-360F-4BA3-8042-6051B49C59EB}" destId="{82808CF1-4107-4126-B386-7DD690710092}" srcOrd="4" destOrd="0" parTransId="{1D179A8D-0D21-4B76-ACF6-FC23F5FC281E}" sibTransId="{8B448AF9-4148-4629-81AB-D7E8645E3253}"/>
    <dgm:cxn modelId="{D0D9B0C8-2FAA-4BF7-8B89-BAE82F9E8979}" type="presOf" srcId="{5AA58EAA-5DF0-4CD7-B379-6F06C32D116B}" destId="{D66442C3-B83B-4A08-A48C-A6734534BA57}" srcOrd="0" destOrd="0" presId="urn:microsoft.com/office/officeart/2005/8/layout/bProcess3"/>
    <dgm:cxn modelId="{E15667DC-56EF-47AD-8FA7-CFF796CACB0D}" type="presOf" srcId="{94E98086-360F-4BA3-8042-6051B49C59EB}" destId="{24832F2B-BAC1-4405-A280-449291F1CD3E}" srcOrd="0" destOrd="0" presId="urn:microsoft.com/office/officeart/2005/8/layout/bProcess3"/>
    <dgm:cxn modelId="{2B3B44FA-4F2D-46E7-ACFD-EC3737323050}" srcId="{94E98086-360F-4BA3-8042-6051B49C59EB}" destId="{F6E5E577-81B2-4EF8-88B1-72D68E6A6094}" srcOrd="0" destOrd="0" parTransId="{B69E3BE2-80D7-4B52-A86C-DFA4C5943DDD}" sibTransId="{2C77310E-FC96-418D-B8FE-68397B4B0C13}"/>
    <dgm:cxn modelId="{01EE3477-D513-4BB0-A5E7-FA3A76714C50}" type="presParOf" srcId="{24832F2B-BAC1-4405-A280-449291F1CD3E}" destId="{77A419B4-6B84-4E16-A916-082EA08B48C5}" srcOrd="0" destOrd="0" presId="urn:microsoft.com/office/officeart/2005/8/layout/bProcess3"/>
    <dgm:cxn modelId="{2B6704E6-0C56-4F4D-A5A3-6B00A59CFC86}" type="presParOf" srcId="{24832F2B-BAC1-4405-A280-449291F1CD3E}" destId="{B1D13CC0-1841-416C-B80B-566A2909CF7D}" srcOrd="1" destOrd="0" presId="urn:microsoft.com/office/officeart/2005/8/layout/bProcess3"/>
    <dgm:cxn modelId="{92951073-95E5-412E-8559-2A9D0CED8A9F}" type="presParOf" srcId="{B1D13CC0-1841-416C-B80B-566A2909CF7D}" destId="{3E01ED6F-7182-4A54-AE80-C5EFDE677190}" srcOrd="0" destOrd="0" presId="urn:microsoft.com/office/officeart/2005/8/layout/bProcess3"/>
    <dgm:cxn modelId="{2F735393-524D-407E-8FB6-0F0E673D6A91}" type="presParOf" srcId="{24832F2B-BAC1-4405-A280-449291F1CD3E}" destId="{D390BA57-4FB2-4C1B-A1AB-21EF8A5F0AC4}" srcOrd="2" destOrd="0" presId="urn:microsoft.com/office/officeart/2005/8/layout/bProcess3"/>
    <dgm:cxn modelId="{0D33F0D2-8FC7-4457-91F4-3185C998170A}" type="presParOf" srcId="{24832F2B-BAC1-4405-A280-449291F1CD3E}" destId="{CBA6F546-3421-4215-9572-8E49EFEF8099}" srcOrd="3" destOrd="0" presId="urn:microsoft.com/office/officeart/2005/8/layout/bProcess3"/>
    <dgm:cxn modelId="{799EBA4F-ACAE-417E-99DC-BDDBB06C2E48}" type="presParOf" srcId="{CBA6F546-3421-4215-9572-8E49EFEF8099}" destId="{BF1567F7-10CF-49EB-9D94-931E406911B3}" srcOrd="0" destOrd="0" presId="urn:microsoft.com/office/officeart/2005/8/layout/bProcess3"/>
    <dgm:cxn modelId="{D32A601A-3308-42F3-8D56-2683109AB028}" type="presParOf" srcId="{24832F2B-BAC1-4405-A280-449291F1CD3E}" destId="{3446A967-0E10-4E00-BCAB-B68E8C9B2AB2}" srcOrd="4" destOrd="0" presId="urn:microsoft.com/office/officeart/2005/8/layout/bProcess3"/>
    <dgm:cxn modelId="{74B058FB-AAA4-401D-9B4C-D0030B36FB0A}" type="presParOf" srcId="{24832F2B-BAC1-4405-A280-449291F1CD3E}" destId="{BDDC24C7-056E-4D3D-A28B-852A9BC9C153}" srcOrd="5" destOrd="0" presId="urn:microsoft.com/office/officeart/2005/8/layout/bProcess3"/>
    <dgm:cxn modelId="{75DD4DCC-DECD-41A7-B39D-E050CD7B7224}" type="presParOf" srcId="{BDDC24C7-056E-4D3D-A28B-852A9BC9C153}" destId="{082FDF21-64B1-4C41-8ACB-CA1009F4167F}" srcOrd="0" destOrd="0" presId="urn:microsoft.com/office/officeart/2005/8/layout/bProcess3"/>
    <dgm:cxn modelId="{4BB1A46A-CD7C-4D25-A462-EC8B517F681B}" type="presParOf" srcId="{24832F2B-BAC1-4405-A280-449291F1CD3E}" destId="{D66442C3-B83B-4A08-A48C-A6734534BA57}" srcOrd="6" destOrd="0" presId="urn:microsoft.com/office/officeart/2005/8/layout/bProcess3"/>
    <dgm:cxn modelId="{F2177D8D-E0FE-44A9-BD03-7001465201C5}" type="presParOf" srcId="{24832F2B-BAC1-4405-A280-449291F1CD3E}" destId="{CDFE9DE6-2466-4D16-B88E-AD4A683DBCAE}" srcOrd="7" destOrd="0" presId="urn:microsoft.com/office/officeart/2005/8/layout/bProcess3"/>
    <dgm:cxn modelId="{E715A822-59CB-4FFE-8915-EE2700A0F66B}" type="presParOf" srcId="{CDFE9DE6-2466-4D16-B88E-AD4A683DBCAE}" destId="{4DBE6B7F-7514-4B0C-AA4F-BD6AD680D82B}" srcOrd="0" destOrd="0" presId="urn:microsoft.com/office/officeart/2005/8/layout/bProcess3"/>
    <dgm:cxn modelId="{F4ECA3EB-CFE9-4A6D-BB4D-0B8F62C1D82E}" type="presParOf" srcId="{24832F2B-BAC1-4405-A280-449291F1CD3E}" destId="{5BACDAE3-4713-4790-9A9C-7BD9C8534EC1}" srcOrd="8" destOrd="0" presId="urn:microsoft.com/office/officeart/2005/8/layout/bProcess3"/>
    <dgm:cxn modelId="{1D46E0D6-AE73-4B89-87CF-F0BDFF187277}" type="presParOf" srcId="{24832F2B-BAC1-4405-A280-449291F1CD3E}" destId="{4FE343AE-C62A-4FC3-A235-270FB75CF9F5}" srcOrd="9" destOrd="0" presId="urn:microsoft.com/office/officeart/2005/8/layout/bProcess3"/>
    <dgm:cxn modelId="{7ACA6649-5FD3-4C0B-9B95-C5BF8EE03E00}" type="presParOf" srcId="{4FE343AE-C62A-4FC3-A235-270FB75CF9F5}" destId="{71B18E68-5BB7-40E8-B1E7-E4228515E12B}" srcOrd="0" destOrd="0" presId="urn:microsoft.com/office/officeart/2005/8/layout/bProcess3"/>
    <dgm:cxn modelId="{5A78DAFE-81EA-44F8-BEAC-54AA1FEC1364}" type="presParOf" srcId="{24832F2B-BAC1-4405-A280-449291F1CD3E}" destId="{551F6FD1-626B-4B49-BFB1-E445979AF6C2}" srcOrd="10"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B506FC0-9BC1-4237-B948-F5AF7811EEC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GB"/>
        </a:p>
      </dgm:t>
    </dgm:pt>
    <dgm:pt modelId="{8797A95A-BC0A-4E13-B642-9909B557B39F}">
      <dgm:prSet phldrT="[Text]" custT="1"/>
      <dgm:spPr/>
      <dgm:t>
        <a:bodyPr/>
        <a:lstStyle/>
        <a:p>
          <a:pPr>
            <a:buFont typeface="+mj-lt"/>
            <a:buAutoNum type="arabicPeriod"/>
          </a:pPr>
          <a:r>
            <a:rPr lang="en-GB" sz="1200" dirty="0">
              <a:solidFill>
                <a:schemeClr val="tx1"/>
              </a:solidFill>
              <a:latin typeface="Calibri" panose="020F0502020204030204" pitchFamily="34" charset="0"/>
              <a:cs typeface="Calibri" panose="020F0502020204030204" pitchFamily="34" charset="0"/>
            </a:rPr>
            <a:t>Make reference to exploitation, in all its various forms, and peer on peer abuse in the Child Protection Policy</a:t>
          </a:r>
          <a:endParaRPr lang="en-GB" sz="1200" dirty="0">
            <a:solidFill>
              <a:schemeClr val="tx1"/>
            </a:solidFill>
          </a:endParaRPr>
        </a:p>
      </dgm:t>
      <dgm:extLst>
        <a:ext uri="{E40237B7-FDA0-4F09-8148-C483321AD2D9}">
          <dgm14:cNvPr xmlns:dgm14="http://schemas.microsoft.com/office/drawing/2010/diagram" id="0" name="" descr="List of points to consider regarding policy and procedures:&#10;Make reference to exploitation, in all its various forms, and peer on peer abuse in the Child Protection Policy&#10;Consider having an ‘Exploitation Champion’, perhaps one of the DSP/L (Designated Safeguarding Practitioners/Leads)&#10;Implement a robust attendance policy &amp; supporting procedures&#10;Provide a safe learning environment and procedures for non-learners on site&#10;Establish robust behaviour and anti-bullying policies which cover outside of school as well as in – contextual safeguarding approach&#10;Consider weapons policy, if deemed necessary&#10;Ensure that your Safeguarding Governor provides governance and scrutiny of how the school deals with CSE/Gangs and children at risk of exploitation, including staff knowledge&#10;Ensure e-safety procedures are robust and pupils are being taught about online risks, how to recognise unsafe contact and how they can report any concerns to peers and staff&#10;"/>
        </a:ext>
      </dgm:extLst>
    </dgm:pt>
    <dgm:pt modelId="{6FAE7D3B-0FCE-418C-B70D-DF65BB28710D}" type="parTrans" cxnId="{AABCDE9C-8839-481F-BBB2-D56E0BA196FA}">
      <dgm:prSet/>
      <dgm:spPr/>
      <dgm:t>
        <a:bodyPr/>
        <a:lstStyle/>
        <a:p>
          <a:endParaRPr lang="en-GB"/>
        </a:p>
      </dgm:t>
    </dgm:pt>
    <dgm:pt modelId="{D9FD72DC-045E-4181-99C0-42E2E8FD24FE}" type="sibTrans" cxnId="{AABCDE9C-8839-481F-BBB2-D56E0BA196FA}">
      <dgm:prSet/>
      <dgm:spPr/>
      <dgm:t>
        <a:bodyPr/>
        <a:lstStyle/>
        <a:p>
          <a:endParaRPr lang="en-GB"/>
        </a:p>
      </dgm:t>
    </dgm:pt>
    <dgm:pt modelId="{D2E96935-2188-4F48-9260-402EE4674817}">
      <dgm:prSet phldrT="[Text]" custT="1"/>
      <dgm:spPr/>
      <dgm:t>
        <a:bodyPr/>
        <a:lstStyle/>
        <a:p>
          <a:pPr>
            <a:buFont typeface="+mj-lt"/>
            <a:buAutoNum type="arabicPeriod"/>
          </a:pPr>
          <a:r>
            <a:rPr lang="en-GB" sz="1200" dirty="0">
              <a:solidFill>
                <a:schemeClr val="tx1"/>
              </a:solidFill>
              <a:latin typeface="Calibri" panose="020F0502020204030204" pitchFamily="34" charset="0"/>
              <a:cs typeface="Calibri" panose="020F0502020204030204" pitchFamily="34" charset="0"/>
            </a:rPr>
            <a:t>Consider having an ‘Exploitation Champion’, perhaps one of the DSP/L (Designated Safeguarding Practitioners/Leads)</a:t>
          </a:r>
          <a:endParaRPr lang="en-GB" sz="1200" dirty="0">
            <a:solidFill>
              <a:schemeClr val="tx1"/>
            </a:solidFill>
          </a:endParaRPr>
        </a:p>
      </dgm:t>
      <dgm:extLst>
        <a:ext uri="{E40237B7-FDA0-4F09-8148-C483321AD2D9}">
          <dgm14:cNvPr xmlns:dgm14="http://schemas.microsoft.com/office/drawing/2010/diagram" id="0" name="" descr="List of points to consider regarding policy and procedures:&#10;Make reference to exploitation, in all its various forms, and peer on peer abuse in the Child Protection Policy&#10;Consider having an ‘Exploitation Champion’, perhaps one of the DSP/L (Designated Safeguarding Practitioners/Leads)&#10;Implement a robust attendance policy &amp; supporting procedures&#10;Provide a safe learning environment and procedures for non-learners on site&#10;Establish robust behaviour and anti-bullying policies which cover outside of school as well as in – contextual safeguarding approach&#10;Consider weapons policy, if deemed necessary&#10;Ensure that your Safeguarding Governor provides governance and scrutiny of how the school deals with CSE/Gangs and children at risk of exploitation, including staff knowledge&#10;Ensure e-safety procedures are robust and pupils are being taught about online risks, how to recognise unsafe contact and how they can report any concerns to peers and staff&#10;"/>
        </a:ext>
      </dgm:extLst>
    </dgm:pt>
    <dgm:pt modelId="{3A75B342-F80A-4186-9B20-23555928A701}" type="parTrans" cxnId="{85780234-08F4-48EB-BA45-FAFF42593ECD}">
      <dgm:prSet/>
      <dgm:spPr/>
      <dgm:t>
        <a:bodyPr/>
        <a:lstStyle/>
        <a:p>
          <a:endParaRPr lang="en-GB"/>
        </a:p>
      </dgm:t>
    </dgm:pt>
    <dgm:pt modelId="{AB7D15E1-931D-45B5-8643-2EA9734DB5F5}" type="sibTrans" cxnId="{85780234-08F4-48EB-BA45-FAFF42593ECD}">
      <dgm:prSet/>
      <dgm:spPr/>
      <dgm:t>
        <a:bodyPr/>
        <a:lstStyle/>
        <a:p>
          <a:endParaRPr lang="en-GB"/>
        </a:p>
      </dgm:t>
    </dgm:pt>
    <dgm:pt modelId="{F512A712-42A8-4EA6-9089-C2C80ADECDD2}">
      <dgm:prSet phldrT="[Text]" custT="1"/>
      <dgm:spPr/>
      <dgm:t>
        <a:bodyPr/>
        <a:lstStyle/>
        <a:p>
          <a:pPr>
            <a:buFont typeface="+mj-lt"/>
            <a:buAutoNum type="arabicPeriod"/>
          </a:pPr>
          <a:r>
            <a:rPr lang="en-GB" sz="1200" dirty="0">
              <a:solidFill>
                <a:schemeClr val="tx1"/>
              </a:solidFill>
              <a:latin typeface="Calibri" panose="020F0502020204030204" pitchFamily="34" charset="0"/>
              <a:cs typeface="Calibri" panose="020F0502020204030204" pitchFamily="34" charset="0"/>
            </a:rPr>
            <a:t>Implement a robust attendance policy &amp; supporting procedures</a:t>
          </a:r>
          <a:endParaRPr lang="en-GB" sz="1200" dirty="0">
            <a:solidFill>
              <a:schemeClr val="tx1"/>
            </a:solidFill>
          </a:endParaRPr>
        </a:p>
      </dgm:t>
      <dgm:extLst>
        <a:ext uri="{E40237B7-FDA0-4F09-8148-C483321AD2D9}">
          <dgm14:cNvPr xmlns:dgm14="http://schemas.microsoft.com/office/drawing/2010/diagram" id="0" name="" descr="List of points to consider regarding policy and procedures:&#10;Make reference to exploitation, in all its various forms, and peer on peer abuse in the Child Protection Policy&#10;Consider having an ‘Exploitation Champion’, perhaps one of the DSP/L (Designated Safeguarding Practitioners/Leads)&#10;Implement a robust attendance policy &amp; supporting procedures&#10;Provide a safe learning environment and procedures for non-learners on site&#10;Establish robust behaviour and anti-bullying policies which cover outside of school as well as in – contextual safeguarding approach&#10;Consider weapons policy, if deemed necessary&#10;Ensure that your Safeguarding Governor provides governance and scrutiny of how the school deals with CSE/Gangs and children at risk of exploitation, including staff knowledge&#10;Ensure e-safety procedures are robust and pupils are being taught about online risks, how to recognise unsafe contact and how they can report any concerns to peers and staff&#10;"/>
        </a:ext>
      </dgm:extLst>
    </dgm:pt>
    <dgm:pt modelId="{AE538CA4-1133-4E43-B120-D6F8986F63FF}" type="parTrans" cxnId="{15DCBB33-7F72-49C8-A025-0CA914264030}">
      <dgm:prSet/>
      <dgm:spPr/>
      <dgm:t>
        <a:bodyPr/>
        <a:lstStyle/>
        <a:p>
          <a:endParaRPr lang="en-GB"/>
        </a:p>
      </dgm:t>
    </dgm:pt>
    <dgm:pt modelId="{F59954CF-2C11-4DF2-9BA2-29E78F2F26DE}" type="sibTrans" cxnId="{15DCBB33-7F72-49C8-A025-0CA914264030}">
      <dgm:prSet/>
      <dgm:spPr/>
      <dgm:t>
        <a:bodyPr/>
        <a:lstStyle/>
        <a:p>
          <a:endParaRPr lang="en-GB"/>
        </a:p>
      </dgm:t>
    </dgm:pt>
    <dgm:pt modelId="{E78DE86E-9B8D-4BF0-9E63-9A5AA215FB0D}">
      <dgm:prSet phldrT="[Text]" custT="1"/>
      <dgm:spPr/>
      <dgm:t>
        <a:bodyPr/>
        <a:lstStyle/>
        <a:p>
          <a:pPr>
            <a:buFont typeface="+mj-lt"/>
            <a:buAutoNum type="arabicPeriod"/>
          </a:pPr>
          <a:r>
            <a:rPr lang="en-GB" sz="1200">
              <a:solidFill>
                <a:schemeClr val="tx1"/>
              </a:solidFill>
              <a:latin typeface="Calibri" panose="020F0502020204030204" pitchFamily="34" charset="0"/>
              <a:cs typeface="Calibri" panose="020F0502020204030204" pitchFamily="34" charset="0"/>
            </a:rPr>
            <a:t>Provide a safe learning environment and procedures for non-learners on site</a:t>
          </a:r>
          <a:endParaRPr lang="en-GB" sz="1200" dirty="0">
            <a:solidFill>
              <a:schemeClr val="tx1"/>
            </a:solidFill>
          </a:endParaRPr>
        </a:p>
      </dgm:t>
      <dgm:extLst>
        <a:ext uri="{E40237B7-FDA0-4F09-8148-C483321AD2D9}">
          <dgm14:cNvPr xmlns:dgm14="http://schemas.microsoft.com/office/drawing/2010/diagram" id="0" name="" descr="List of points to consider regarding policy and procedures:&#10;Make reference to exploitation, in all its various forms, and peer on peer abuse in the Child Protection Policy&#10;Consider having an ‘Exploitation Champion’, perhaps one of the DSP/L (Designated Safeguarding Practitioners/Leads)&#10;Implement a robust attendance policy &amp; supporting procedures&#10;Provide a safe learning environment and procedures for non-learners on site&#10;Establish robust behaviour and anti-bullying policies which cover outside of school as well as in – contextual safeguarding approach&#10;Consider weapons policy, if deemed necessary&#10;Ensure that your Safeguarding Governor provides governance and scrutiny of how the school deals with CSE/Gangs and children at risk of exploitation, including staff knowledge&#10;Ensure e-safety procedures are robust and pupils are being taught about online risks, how to recognise unsafe contact and how they can report any concerns to peers and staff&#10;"/>
        </a:ext>
      </dgm:extLst>
    </dgm:pt>
    <dgm:pt modelId="{91B1168A-23FD-4A9B-873A-87A5E7EEAD05}" type="parTrans" cxnId="{BAAE1637-BDB4-45BA-BA46-262067A4BE9B}">
      <dgm:prSet/>
      <dgm:spPr/>
      <dgm:t>
        <a:bodyPr/>
        <a:lstStyle/>
        <a:p>
          <a:endParaRPr lang="en-GB"/>
        </a:p>
      </dgm:t>
    </dgm:pt>
    <dgm:pt modelId="{E040FA9D-9300-4E90-979E-412623ABFD04}" type="sibTrans" cxnId="{BAAE1637-BDB4-45BA-BA46-262067A4BE9B}">
      <dgm:prSet/>
      <dgm:spPr/>
      <dgm:t>
        <a:bodyPr/>
        <a:lstStyle/>
        <a:p>
          <a:endParaRPr lang="en-GB"/>
        </a:p>
      </dgm:t>
    </dgm:pt>
    <dgm:pt modelId="{9ECD53F7-B7A8-4BA5-B1E0-C65116723B1A}">
      <dgm:prSet phldrT="[Text]" custT="1"/>
      <dgm:spPr/>
      <dgm:t>
        <a:bodyPr/>
        <a:lstStyle/>
        <a:p>
          <a:pPr>
            <a:buFont typeface="+mj-lt"/>
            <a:buAutoNum type="arabicPeriod"/>
          </a:pPr>
          <a:r>
            <a:rPr lang="en-GB" sz="1200" dirty="0">
              <a:solidFill>
                <a:schemeClr val="tx1"/>
              </a:solidFill>
              <a:latin typeface="Calibri" panose="020F0502020204030204" pitchFamily="34" charset="0"/>
              <a:cs typeface="Calibri" panose="020F0502020204030204" pitchFamily="34" charset="0"/>
            </a:rPr>
            <a:t>Establish robust behaviour and anti-bullying policies which cover outside of school as well as in – contextual safeguarding approach</a:t>
          </a:r>
          <a:endParaRPr lang="en-GB" sz="1200" dirty="0">
            <a:solidFill>
              <a:schemeClr val="tx1"/>
            </a:solidFill>
          </a:endParaRPr>
        </a:p>
      </dgm:t>
      <dgm:extLst>
        <a:ext uri="{E40237B7-FDA0-4F09-8148-C483321AD2D9}">
          <dgm14:cNvPr xmlns:dgm14="http://schemas.microsoft.com/office/drawing/2010/diagram" id="0" name="" descr="List of points to consider regarding policy and procedures:&#10;Make reference to exploitation, in all its various forms, and peer on peer abuse in the Child Protection Policy&#10;Consider having an ‘Exploitation Champion’, perhaps one of the DSP/L (Designated Safeguarding Practitioners/Leads)&#10;Implement a robust attendance policy &amp; supporting procedures&#10;Provide a safe learning environment and procedures for non-learners on site&#10;Establish robust behaviour and anti-bullying policies which cover outside of school as well as in – contextual safeguarding approach&#10;Consider weapons policy, if deemed necessary&#10;Ensure that your Safeguarding Governor provides governance and scrutiny of how the school deals with CSE/Gangs and children at risk of exploitation, including staff knowledge&#10;Ensure e-safety procedures are robust and pupils are being taught about online risks, how to recognise unsafe contact and how they can report any concerns to peers and staff&#10;"/>
        </a:ext>
      </dgm:extLst>
    </dgm:pt>
    <dgm:pt modelId="{5A6747FB-1874-47A7-ACE6-0159C0B5ACD9}" type="parTrans" cxnId="{246C713D-7E42-45BF-9E10-AE2A43A44FD2}">
      <dgm:prSet/>
      <dgm:spPr/>
      <dgm:t>
        <a:bodyPr/>
        <a:lstStyle/>
        <a:p>
          <a:endParaRPr lang="en-GB"/>
        </a:p>
      </dgm:t>
    </dgm:pt>
    <dgm:pt modelId="{0A6B0D4A-A65C-4B2A-BE71-B01EFDF5E6E0}" type="sibTrans" cxnId="{246C713D-7E42-45BF-9E10-AE2A43A44FD2}">
      <dgm:prSet/>
      <dgm:spPr/>
      <dgm:t>
        <a:bodyPr/>
        <a:lstStyle/>
        <a:p>
          <a:endParaRPr lang="en-GB"/>
        </a:p>
      </dgm:t>
    </dgm:pt>
    <dgm:pt modelId="{EFDE4B2D-E9CB-445C-8AF6-3C8C8508540B}">
      <dgm:prSet phldrT="[Text]" custT="1"/>
      <dgm:spPr/>
      <dgm:t>
        <a:bodyPr/>
        <a:lstStyle/>
        <a:p>
          <a:pPr>
            <a:buFont typeface="+mj-lt"/>
            <a:buAutoNum type="arabicPeriod"/>
          </a:pPr>
          <a:r>
            <a:rPr lang="en-GB" sz="1200" dirty="0">
              <a:solidFill>
                <a:schemeClr val="tx1"/>
              </a:solidFill>
              <a:latin typeface="Calibri" panose="020F0502020204030204" pitchFamily="34" charset="0"/>
              <a:cs typeface="Calibri" panose="020F0502020204030204" pitchFamily="34" charset="0"/>
            </a:rPr>
            <a:t>Consider weapons policy, if deemed necessary</a:t>
          </a:r>
          <a:endParaRPr lang="en-GB" sz="1200" dirty="0">
            <a:solidFill>
              <a:schemeClr val="tx1"/>
            </a:solidFill>
          </a:endParaRPr>
        </a:p>
      </dgm:t>
      <dgm:extLst>
        <a:ext uri="{E40237B7-FDA0-4F09-8148-C483321AD2D9}">
          <dgm14:cNvPr xmlns:dgm14="http://schemas.microsoft.com/office/drawing/2010/diagram" id="0" name="" descr="List of points to consider regarding policy and procedures:&#10;Make reference to exploitation, in all its various forms, and peer on peer abuse in the Child Protection Policy&#10;Consider having an ‘Exploitation Champion’, perhaps one of the DSP/L (Designated Safeguarding Practitioners/Leads)&#10;Implement a robust attendance policy &amp; supporting procedures&#10;Provide a safe learning environment and procedures for non-learners on site&#10;Establish robust behaviour and anti-bullying policies which cover outside of school as well as in – contextual safeguarding approach&#10;Consider weapons policy, if deemed necessary&#10;Ensure that your Safeguarding Governor provides governance and scrutiny of how the school deals with CSE/Gangs and children at risk of exploitation, including staff knowledge&#10;Ensure e-safety procedures are robust and pupils are being taught about online risks, how to recognise unsafe contact and how they can report any concerns to peers and staff&#10;"/>
        </a:ext>
      </dgm:extLst>
    </dgm:pt>
    <dgm:pt modelId="{85CBE6D1-597A-47BC-BBE5-63DC7FF19D13}" type="parTrans" cxnId="{BCFBE060-D3AD-42AC-B8C4-B3B4A608546E}">
      <dgm:prSet/>
      <dgm:spPr/>
      <dgm:t>
        <a:bodyPr/>
        <a:lstStyle/>
        <a:p>
          <a:endParaRPr lang="en-GB"/>
        </a:p>
      </dgm:t>
    </dgm:pt>
    <dgm:pt modelId="{D790C3C2-B812-42DB-AF27-0940DFDC11E9}" type="sibTrans" cxnId="{BCFBE060-D3AD-42AC-B8C4-B3B4A608546E}">
      <dgm:prSet/>
      <dgm:spPr/>
      <dgm:t>
        <a:bodyPr/>
        <a:lstStyle/>
        <a:p>
          <a:endParaRPr lang="en-GB"/>
        </a:p>
      </dgm:t>
    </dgm:pt>
    <dgm:pt modelId="{977E951A-CDF0-45CA-A606-178F53456236}">
      <dgm:prSet phldrT="[Text]" custT="1"/>
      <dgm:spPr/>
      <dgm:t>
        <a:bodyPr/>
        <a:lstStyle/>
        <a:p>
          <a:pPr>
            <a:buFont typeface="+mj-lt"/>
            <a:buAutoNum type="arabicPeriod"/>
          </a:pPr>
          <a:r>
            <a:rPr lang="en-GB" sz="1200" dirty="0">
              <a:solidFill>
                <a:schemeClr val="tx1"/>
              </a:solidFill>
              <a:latin typeface="Calibri" panose="020F0502020204030204" pitchFamily="34" charset="0"/>
              <a:cs typeface="Calibri" panose="020F0502020204030204" pitchFamily="34" charset="0"/>
            </a:rPr>
            <a:t>Ensure that your Safeguarding Governor provides governance and scrutiny of how the school deals with CSE/Gangs and children at risk of exploitation, including staff knowledge</a:t>
          </a:r>
          <a:endParaRPr lang="en-GB" sz="1200" dirty="0">
            <a:solidFill>
              <a:schemeClr val="tx1"/>
            </a:solidFill>
          </a:endParaRPr>
        </a:p>
      </dgm:t>
      <dgm:extLst>
        <a:ext uri="{E40237B7-FDA0-4F09-8148-C483321AD2D9}">
          <dgm14:cNvPr xmlns:dgm14="http://schemas.microsoft.com/office/drawing/2010/diagram" id="0" name="" descr="List of points to consider regarding policy and procedures:&#10;Make reference to exploitation, in all its various forms, and peer on peer abuse in the Child Protection Policy&#10;Consider having an ‘Exploitation Champion’, perhaps one of the DSP/L (Designated Safeguarding Practitioners/Leads)&#10;Implement a robust attendance policy &amp; supporting procedures&#10;Provide a safe learning environment and procedures for non-learners on site&#10;Establish robust behaviour and anti-bullying policies which cover outside of school as well as in – contextual safeguarding approach&#10;Consider weapons policy, if deemed necessary&#10;Ensure that your Safeguarding Governor provides governance and scrutiny of how the school deals with CSE/Gangs and children at risk of exploitation, including staff knowledge&#10;Ensure e-safety procedures are robust and pupils are being taught about online risks, how to recognise unsafe contact and how they can report any concerns to peers and staff&#10;"/>
        </a:ext>
      </dgm:extLst>
    </dgm:pt>
    <dgm:pt modelId="{4400953F-8E96-4E61-9564-46E5220594B9}" type="parTrans" cxnId="{61B3E3FA-2557-4B11-A0A8-9B886279E58B}">
      <dgm:prSet/>
      <dgm:spPr/>
      <dgm:t>
        <a:bodyPr/>
        <a:lstStyle/>
        <a:p>
          <a:endParaRPr lang="en-GB"/>
        </a:p>
      </dgm:t>
    </dgm:pt>
    <dgm:pt modelId="{B9DD3228-278C-4C93-9DD2-BC8422A806E3}" type="sibTrans" cxnId="{61B3E3FA-2557-4B11-A0A8-9B886279E58B}">
      <dgm:prSet/>
      <dgm:spPr/>
      <dgm:t>
        <a:bodyPr/>
        <a:lstStyle/>
        <a:p>
          <a:endParaRPr lang="en-GB"/>
        </a:p>
      </dgm:t>
    </dgm:pt>
    <dgm:pt modelId="{47B32E4A-1535-4F5D-BAF7-C5A05B17D517}">
      <dgm:prSet phldrT="[Text]" custT="1"/>
      <dgm:spPr/>
      <dgm:t>
        <a:bodyPr/>
        <a:lstStyle/>
        <a:p>
          <a:pPr>
            <a:buFont typeface="+mj-lt"/>
            <a:buAutoNum type="arabicPeriod"/>
          </a:pPr>
          <a:r>
            <a:rPr lang="en-GB" sz="1200" dirty="0">
              <a:solidFill>
                <a:schemeClr val="tx1"/>
              </a:solidFill>
              <a:latin typeface="Calibri" panose="020F0502020204030204" pitchFamily="34" charset="0"/>
              <a:cs typeface="Calibri" panose="020F0502020204030204" pitchFamily="34" charset="0"/>
            </a:rPr>
            <a:t>Ensure e-safety procedures are robust and pupils are being taught about online risks, how to recognise unsafe contact and how they can report any concerns to peers and staff</a:t>
          </a:r>
          <a:endParaRPr lang="en-GB" sz="1200" dirty="0">
            <a:solidFill>
              <a:schemeClr val="tx1"/>
            </a:solidFill>
          </a:endParaRPr>
        </a:p>
      </dgm:t>
      <dgm:extLst>
        <a:ext uri="{E40237B7-FDA0-4F09-8148-C483321AD2D9}">
          <dgm14:cNvPr xmlns:dgm14="http://schemas.microsoft.com/office/drawing/2010/diagram" id="0" name="" descr="List of points to consider regarding policy and procedures:&#10;Make reference to exploitation, in all its various forms, and peer on peer abuse in the Child Protection Policy&#10;Consider having an ‘Exploitation Champion’, perhaps one of the DSP/L (Designated Safeguarding Practitioners/Leads)&#10;Implement a robust attendance policy &amp; supporting procedures&#10;Provide a safe learning environment and procedures for non-learners on site&#10;Establish robust behaviour and anti-bullying policies which cover outside of school as well as in – contextual safeguarding approach&#10;Consider weapons policy, if deemed necessary&#10;Ensure that your Safeguarding Governor provides governance and scrutiny of how the school deals with CSE/Gangs and children at risk of exploitation, including staff knowledge&#10;Ensure e-safety procedures are robust and pupils are being taught about online risks, how to recognise unsafe contact and how they can report any concerns to peers and staff&#10;"/>
        </a:ext>
      </dgm:extLst>
    </dgm:pt>
    <dgm:pt modelId="{789ED872-F9B1-4019-8849-5ECD1119F62D}" type="parTrans" cxnId="{69594AF1-C241-4DFC-9E07-D08F6B8A28EE}">
      <dgm:prSet/>
      <dgm:spPr/>
      <dgm:t>
        <a:bodyPr/>
        <a:lstStyle/>
        <a:p>
          <a:endParaRPr lang="en-GB"/>
        </a:p>
      </dgm:t>
    </dgm:pt>
    <dgm:pt modelId="{813A2853-D407-42EC-AD57-373A7699B9FF}" type="sibTrans" cxnId="{69594AF1-C241-4DFC-9E07-D08F6B8A28EE}">
      <dgm:prSet/>
      <dgm:spPr/>
      <dgm:t>
        <a:bodyPr/>
        <a:lstStyle/>
        <a:p>
          <a:endParaRPr lang="en-GB"/>
        </a:p>
      </dgm:t>
    </dgm:pt>
    <dgm:pt modelId="{FC3447CA-AA6B-46DF-B241-A983C5FE727C}" type="pres">
      <dgm:prSet presAssocID="{3B506FC0-9BC1-4237-B948-F5AF7811EEC0}" presName="linear" presStyleCnt="0">
        <dgm:presLayoutVars>
          <dgm:dir/>
          <dgm:animLvl val="lvl"/>
          <dgm:resizeHandles val="exact"/>
        </dgm:presLayoutVars>
      </dgm:prSet>
      <dgm:spPr/>
    </dgm:pt>
    <dgm:pt modelId="{AF92DCA0-EAFC-4488-8BE6-F8617553296D}" type="pres">
      <dgm:prSet presAssocID="{8797A95A-BC0A-4E13-B642-9909B557B39F}" presName="parentLin" presStyleCnt="0"/>
      <dgm:spPr/>
    </dgm:pt>
    <dgm:pt modelId="{AA11FD07-5A9B-4F32-A700-5DE6609F3F73}" type="pres">
      <dgm:prSet presAssocID="{8797A95A-BC0A-4E13-B642-9909B557B39F}" presName="parentLeftMargin" presStyleLbl="node1" presStyleIdx="0" presStyleCnt="8"/>
      <dgm:spPr/>
    </dgm:pt>
    <dgm:pt modelId="{D738B074-81DC-44C1-85CD-59EA1C2E4DAF}" type="pres">
      <dgm:prSet presAssocID="{8797A95A-BC0A-4E13-B642-9909B557B39F}" presName="parentText" presStyleLbl="node1" presStyleIdx="0" presStyleCnt="8" custScaleX="142857" custScaleY="110307">
        <dgm:presLayoutVars>
          <dgm:chMax val="0"/>
          <dgm:bulletEnabled val="1"/>
        </dgm:presLayoutVars>
      </dgm:prSet>
      <dgm:spPr/>
    </dgm:pt>
    <dgm:pt modelId="{B1F0B782-E375-48C0-818E-0485E2D7A22A}" type="pres">
      <dgm:prSet presAssocID="{8797A95A-BC0A-4E13-B642-9909B557B39F}" presName="negativeSpace" presStyleCnt="0"/>
      <dgm:spPr/>
    </dgm:pt>
    <dgm:pt modelId="{44C1C6CD-6DE6-4C2C-A7FE-98751C752915}" type="pres">
      <dgm:prSet presAssocID="{8797A95A-BC0A-4E13-B642-9909B557B39F}" presName="childText" presStyleLbl="conFgAcc1" presStyleIdx="0" presStyleCnt="8">
        <dgm:presLayoutVars>
          <dgm:bulletEnabled val="1"/>
        </dgm:presLayoutVars>
      </dgm:prSet>
      <dgm:spPr/>
    </dgm:pt>
    <dgm:pt modelId="{A97A5D37-2018-4955-B017-F45CE135A4A6}" type="pres">
      <dgm:prSet presAssocID="{D9FD72DC-045E-4181-99C0-42E2E8FD24FE}" presName="spaceBetweenRectangles" presStyleCnt="0"/>
      <dgm:spPr/>
    </dgm:pt>
    <dgm:pt modelId="{B34DB18E-3770-4E0D-AF91-1D74417CF6AB}" type="pres">
      <dgm:prSet presAssocID="{D2E96935-2188-4F48-9260-402EE4674817}" presName="parentLin" presStyleCnt="0"/>
      <dgm:spPr/>
    </dgm:pt>
    <dgm:pt modelId="{AEA20EAF-4EF4-45C4-8592-04CF58EADC7C}" type="pres">
      <dgm:prSet presAssocID="{D2E96935-2188-4F48-9260-402EE4674817}" presName="parentLeftMargin" presStyleLbl="node1" presStyleIdx="0" presStyleCnt="8"/>
      <dgm:spPr/>
    </dgm:pt>
    <dgm:pt modelId="{C990866B-2A50-4CC7-82F1-73EF493C110D}" type="pres">
      <dgm:prSet presAssocID="{D2E96935-2188-4F48-9260-402EE4674817}" presName="parentText" presStyleLbl="node1" presStyleIdx="1" presStyleCnt="8" custScaleX="142857" custScaleY="110307">
        <dgm:presLayoutVars>
          <dgm:chMax val="0"/>
          <dgm:bulletEnabled val="1"/>
        </dgm:presLayoutVars>
      </dgm:prSet>
      <dgm:spPr/>
    </dgm:pt>
    <dgm:pt modelId="{C48CAFA0-E130-4692-A93D-819CB3AD6004}" type="pres">
      <dgm:prSet presAssocID="{D2E96935-2188-4F48-9260-402EE4674817}" presName="negativeSpace" presStyleCnt="0"/>
      <dgm:spPr/>
    </dgm:pt>
    <dgm:pt modelId="{D4F24146-11D5-413E-B019-4E333C101244}" type="pres">
      <dgm:prSet presAssocID="{D2E96935-2188-4F48-9260-402EE4674817}" presName="childText" presStyleLbl="conFgAcc1" presStyleIdx="1" presStyleCnt="8">
        <dgm:presLayoutVars>
          <dgm:bulletEnabled val="1"/>
        </dgm:presLayoutVars>
      </dgm:prSet>
      <dgm:spPr/>
    </dgm:pt>
    <dgm:pt modelId="{244EEB90-6D3D-47ED-AB0C-F2C59933BC6D}" type="pres">
      <dgm:prSet presAssocID="{AB7D15E1-931D-45B5-8643-2EA9734DB5F5}" presName="spaceBetweenRectangles" presStyleCnt="0"/>
      <dgm:spPr/>
    </dgm:pt>
    <dgm:pt modelId="{377FFFB0-2566-4FAF-90A6-B89AB80B4020}" type="pres">
      <dgm:prSet presAssocID="{F512A712-42A8-4EA6-9089-C2C80ADECDD2}" presName="parentLin" presStyleCnt="0"/>
      <dgm:spPr/>
    </dgm:pt>
    <dgm:pt modelId="{CD4CB696-5E52-4AC2-B7E6-0CD5352945BA}" type="pres">
      <dgm:prSet presAssocID="{F512A712-42A8-4EA6-9089-C2C80ADECDD2}" presName="parentLeftMargin" presStyleLbl="node1" presStyleIdx="1" presStyleCnt="8"/>
      <dgm:spPr/>
    </dgm:pt>
    <dgm:pt modelId="{DD85F5B4-897D-4DF5-B62E-C156AD50B9DD}" type="pres">
      <dgm:prSet presAssocID="{F512A712-42A8-4EA6-9089-C2C80ADECDD2}" presName="parentText" presStyleLbl="node1" presStyleIdx="2" presStyleCnt="8" custScaleX="142857" custScaleY="110307">
        <dgm:presLayoutVars>
          <dgm:chMax val="0"/>
          <dgm:bulletEnabled val="1"/>
        </dgm:presLayoutVars>
      </dgm:prSet>
      <dgm:spPr/>
    </dgm:pt>
    <dgm:pt modelId="{353C2A6D-4DE9-4F7D-A461-56397267B9F7}" type="pres">
      <dgm:prSet presAssocID="{F512A712-42A8-4EA6-9089-C2C80ADECDD2}" presName="negativeSpace" presStyleCnt="0"/>
      <dgm:spPr/>
    </dgm:pt>
    <dgm:pt modelId="{31220679-AAEE-4325-A255-D3457DAE598C}" type="pres">
      <dgm:prSet presAssocID="{F512A712-42A8-4EA6-9089-C2C80ADECDD2}" presName="childText" presStyleLbl="conFgAcc1" presStyleIdx="2" presStyleCnt="8">
        <dgm:presLayoutVars>
          <dgm:bulletEnabled val="1"/>
        </dgm:presLayoutVars>
      </dgm:prSet>
      <dgm:spPr/>
    </dgm:pt>
    <dgm:pt modelId="{D1D84BE6-6BA9-43C0-A720-ED1C77ADCDB5}" type="pres">
      <dgm:prSet presAssocID="{F59954CF-2C11-4DF2-9BA2-29E78F2F26DE}" presName="spaceBetweenRectangles" presStyleCnt="0"/>
      <dgm:spPr/>
    </dgm:pt>
    <dgm:pt modelId="{FE72257D-9046-46EB-882D-DA93501D7929}" type="pres">
      <dgm:prSet presAssocID="{E78DE86E-9B8D-4BF0-9E63-9A5AA215FB0D}" presName="parentLin" presStyleCnt="0"/>
      <dgm:spPr/>
    </dgm:pt>
    <dgm:pt modelId="{A6E149DB-FB3A-4E7A-9796-02B16AD098ED}" type="pres">
      <dgm:prSet presAssocID="{E78DE86E-9B8D-4BF0-9E63-9A5AA215FB0D}" presName="parentLeftMargin" presStyleLbl="node1" presStyleIdx="2" presStyleCnt="8"/>
      <dgm:spPr/>
    </dgm:pt>
    <dgm:pt modelId="{E8C4A282-FD2F-48A4-8B79-62E7217DC8F1}" type="pres">
      <dgm:prSet presAssocID="{E78DE86E-9B8D-4BF0-9E63-9A5AA215FB0D}" presName="parentText" presStyleLbl="node1" presStyleIdx="3" presStyleCnt="8" custScaleX="142857" custScaleY="110307">
        <dgm:presLayoutVars>
          <dgm:chMax val="0"/>
          <dgm:bulletEnabled val="1"/>
        </dgm:presLayoutVars>
      </dgm:prSet>
      <dgm:spPr/>
    </dgm:pt>
    <dgm:pt modelId="{5C5A6724-DE73-4E18-9799-313FF57576BD}" type="pres">
      <dgm:prSet presAssocID="{E78DE86E-9B8D-4BF0-9E63-9A5AA215FB0D}" presName="negativeSpace" presStyleCnt="0"/>
      <dgm:spPr/>
    </dgm:pt>
    <dgm:pt modelId="{748644D8-4934-4758-81BF-2C31FE200859}" type="pres">
      <dgm:prSet presAssocID="{E78DE86E-9B8D-4BF0-9E63-9A5AA215FB0D}" presName="childText" presStyleLbl="conFgAcc1" presStyleIdx="3" presStyleCnt="8">
        <dgm:presLayoutVars>
          <dgm:bulletEnabled val="1"/>
        </dgm:presLayoutVars>
      </dgm:prSet>
      <dgm:spPr/>
    </dgm:pt>
    <dgm:pt modelId="{31146D4E-DB87-4011-A72F-4E110B7D4395}" type="pres">
      <dgm:prSet presAssocID="{E040FA9D-9300-4E90-979E-412623ABFD04}" presName="spaceBetweenRectangles" presStyleCnt="0"/>
      <dgm:spPr/>
    </dgm:pt>
    <dgm:pt modelId="{31871D64-9F92-4873-8FE4-373CD67E4FDA}" type="pres">
      <dgm:prSet presAssocID="{9ECD53F7-B7A8-4BA5-B1E0-C65116723B1A}" presName="parentLin" presStyleCnt="0"/>
      <dgm:spPr/>
    </dgm:pt>
    <dgm:pt modelId="{47B07BB5-ECBB-428B-B6B0-A67171B9394A}" type="pres">
      <dgm:prSet presAssocID="{9ECD53F7-B7A8-4BA5-B1E0-C65116723B1A}" presName="parentLeftMargin" presStyleLbl="node1" presStyleIdx="3" presStyleCnt="8"/>
      <dgm:spPr/>
    </dgm:pt>
    <dgm:pt modelId="{2D8D0F56-7180-4EC9-A203-73AFDCE90100}" type="pres">
      <dgm:prSet presAssocID="{9ECD53F7-B7A8-4BA5-B1E0-C65116723B1A}" presName="parentText" presStyleLbl="node1" presStyleIdx="4" presStyleCnt="8" custScaleX="142857" custScaleY="110307">
        <dgm:presLayoutVars>
          <dgm:chMax val="0"/>
          <dgm:bulletEnabled val="1"/>
        </dgm:presLayoutVars>
      </dgm:prSet>
      <dgm:spPr/>
    </dgm:pt>
    <dgm:pt modelId="{42439D4A-A92E-4B0B-AC35-780E9B311FB7}" type="pres">
      <dgm:prSet presAssocID="{9ECD53F7-B7A8-4BA5-B1E0-C65116723B1A}" presName="negativeSpace" presStyleCnt="0"/>
      <dgm:spPr/>
    </dgm:pt>
    <dgm:pt modelId="{EA53A5FE-1ACB-4664-96B4-A584B17B9512}" type="pres">
      <dgm:prSet presAssocID="{9ECD53F7-B7A8-4BA5-B1E0-C65116723B1A}" presName="childText" presStyleLbl="conFgAcc1" presStyleIdx="4" presStyleCnt="8">
        <dgm:presLayoutVars>
          <dgm:bulletEnabled val="1"/>
        </dgm:presLayoutVars>
      </dgm:prSet>
      <dgm:spPr/>
    </dgm:pt>
    <dgm:pt modelId="{1989089D-0467-4F19-9AA0-FF39E3C1080F}" type="pres">
      <dgm:prSet presAssocID="{0A6B0D4A-A65C-4B2A-BE71-B01EFDF5E6E0}" presName="spaceBetweenRectangles" presStyleCnt="0"/>
      <dgm:spPr/>
    </dgm:pt>
    <dgm:pt modelId="{C3A168C2-C105-4EB3-8843-E6436903E8E5}" type="pres">
      <dgm:prSet presAssocID="{EFDE4B2D-E9CB-445C-8AF6-3C8C8508540B}" presName="parentLin" presStyleCnt="0"/>
      <dgm:spPr/>
    </dgm:pt>
    <dgm:pt modelId="{EAE0A1E8-A44A-4567-A6FF-38DA7A618A6A}" type="pres">
      <dgm:prSet presAssocID="{EFDE4B2D-E9CB-445C-8AF6-3C8C8508540B}" presName="parentLeftMargin" presStyleLbl="node1" presStyleIdx="4" presStyleCnt="8"/>
      <dgm:spPr/>
    </dgm:pt>
    <dgm:pt modelId="{F4B4FC1C-658F-4B35-9AD6-952FE33DA11E}" type="pres">
      <dgm:prSet presAssocID="{EFDE4B2D-E9CB-445C-8AF6-3C8C8508540B}" presName="parentText" presStyleLbl="node1" presStyleIdx="5" presStyleCnt="8" custScaleX="142857" custScaleY="110307">
        <dgm:presLayoutVars>
          <dgm:chMax val="0"/>
          <dgm:bulletEnabled val="1"/>
        </dgm:presLayoutVars>
      </dgm:prSet>
      <dgm:spPr/>
    </dgm:pt>
    <dgm:pt modelId="{8B91A253-8BD5-425C-A431-909C3CBB74F2}" type="pres">
      <dgm:prSet presAssocID="{EFDE4B2D-E9CB-445C-8AF6-3C8C8508540B}" presName="negativeSpace" presStyleCnt="0"/>
      <dgm:spPr/>
    </dgm:pt>
    <dgm:pt modelId="{A484AC92-316F-4ADA-9BA8-13262B6291A9}" type="pres">
      <dgm:prSet presAssocID="{EFDE4B2D-E9CB-445C-8AF6-3C8C8508540B}" presName="childText" presStyleLbl="conFgAcc1" presStyleIdx="5" presStyleCnt="8">
        <dgm:presLayoutVars>
          <dgm:bulletEnabled val="1"/>
        </dgm:presLayoutVars>
      </dgm:prSet>
      <dgm:spPr/>
    </dgm:pt>
    <dgm:pt modelId="{24AE8ECC-ED11-4379-BA88-7B393E7EFBDE}" type="pres">
      <dgm:prSet presAssocID="{D790C3C2-B812-42DB-AF27-0940DFDC11E9}" presName="spaceBetweenRectangles" presStyleCnt="0"/>
      <dgm:spPr/>
    </dgm:pt>
    <dgm:pt modelId="{8375BD60-C0C0-4CDB-AF36-6ED1609C92BE}" type="pres">
      <dgm:prSet presAssocID="{977E951A-CDF0-45CA-A606-178F53456236}" presName="parentLin" presStyleCnt="0"/>
      <dgm:spPr/>
    </dgm:pt>
    <dgm:pt modelId="{DC6E4CDC-31E6-4D3E-9608-D35918779D54}" type="pres">
      <dgm:prSet presAssocID="{977E951A-CDF0-45CA-A606-178F53456236}" presName="parentLeftMargin" presStyleLbl="node1" presStyleIdx="5" presStyleCnt="8"/>
      <dgm:spPr/>
    </dgm:pt>
    <dgm:pt modelId="{100F1333-1BEA-460B-BBA5-638C6269E745}" type="pres">
      <dgm:prSet presAssocID="{977E951A-CDF0-45CA-A606-178F53456236}" presName="parentText" presStyleLbl="node1" presStyleIdx="6" presStyleCnt="8" custScaleX="142857" custScaleY="110307">
        <dgm:presLayoutVars>
          <dgm:chMax val="0"/>
          <dgm:bulletEnabled val="1"/>
        </dgm:presLayoutVars>
      </dgm:prSet>
      <dgm:spPr/>
    </dgm:pt>
    <dgm:pt modelId="{7088BBCF-058F-47CA-A7B5-2438D5239E75}" type="pres">
      <dgm:prSet presAssocID="{977E951A-CDF0-45CA-A606-178F53456236}" presName="negativeSpace" presStyleCnt="0"/>
      <dgm:spPr/>
    </dgm:pt>
    <dgm:pt modelId="{67B51CC0-81D5-4682-BA65-14963895DD0A}" type="pres">
      <dgm:prSet presAssocID="{977E951A-CDF0-45CA-A606-178F53456236}" presName="childText" presStyleLbl="conFgAcc1" presStyleIdx="6" presStyleCnt="8">
        <dgm:presLayoutVars>
          <dgm:bulletEnabled val="1"/>
        </dgm:presLayoutVars>
      </dgm:prSet>
      <dgm:spPr/>
    </dgm:pt>
    <dgm:pt modelId="{BD8B238D-9650-40FC-A5D1-3526654D16C5}" type="pres">
      <dgm:prSet presAssocID="{B9DD3228-278C-4C93-9DD2-BC8422A806E3}" presName="spaceBetweenRectangles" presStyleCnt="0"/>
      <dgm:spPr/>
    </dgm:pt>
    <dgm:pt modelId="{79DC9EDF-5D3F-4F26-9DA0-C6FB871ECDE2}" type="pres">
      <dgm:prSet presAssocID="{47B32E4A-1535-4F5D-BAF7-C5A05B17D517}" presName="parentLin" presStyleCnt="0"/>
      <dgm:spPr/>
    </dgm:pt>
    <dgm:pt modelId="{6C4A388C-CE6B-4FD4-AA53-55BC2042508F}" type="pres">
      <dgm:prSet presAssocID="{47B32E4A-1535-4F5D-BAF7-C5A05B17D517}" presName="parentLeftMargin" presStyleLbl="node1" presStyleIdx="6" presStyleCnt="8"/>
      <dgm:spPr/>
    </dgm:pt>
    <dgm:pt modelId="{FD83EED6-088C-44A4-901B-A01B37BF2231}" type="pres">
      <dgm:prSet presAssocID="{47B32E4A-1535-4F5D-BAF7-C5A05B17D517}" presName="parentText" presStyleLbl="node1" presStyleIdx="7" presStyleCnt="8" custScaleX="142857" custScaleY="110307">
        <dgm:presLayoutVars>
          <dgm:chMax val="0"/>
          <dgm:bulletEnabled val="1"/>
        </dgm:presLayoutVars>
      </dgm:prSet>
      <dgm:spPr/>
    </dgm:pt>
    <dgm:pt modelId="{F63418DB-8E42-463E-93D6-F180985F614F}" type="pres">
      <dgm:prSet presAssocID="{47B32E4A-1535-4F5D-BAF7-C5A05B17D517}" presName="negativeSpace" presStyleCnt="0"/>
      <dgm:spPr/>
    </dgm:pt>
    <dgm:pt modelId="{F83DD6E7-FFC5-4168-BE0E-A3BCCE1F751A}" type="pres">
      <dgm:prSet presAssocID="{47B32E4A-1535-4F5D-BAF7-C5A05B17D517}" presName="childText" presStyleLbl="conFgAcc1" presStyleIdx="7" presStyleCnt="8">
        <dgm:presLayoutVars>
          <dgm:bulletEnabled val="1"/>
        </dgm:presLayoutVars>
      </dgm:prSet>
      <dgm:spPr/>
    </dgm:pt>
  </dgm:ptLst>
  <dgm:cxnLst>
    <dgm:cxn modelId="{5552CD00-0630-44E4-B3DF-A3D14AA74C48}" type="presOf" srcId="{E78DE86E-9B8D-4BF0-9E63-9A5AA215FB0D}" destId="{E8C4A282-FD2F-48A4-8B79-62E7217DC8F1}" srcOrd="1" destOrd="0" presId="urn:microsoft.com/office/officeart/2005/8/layout/list1"/>
    <dgm:cxn modelId="{D5B6AE07-0900-4C15-BC50-EEB500564741}" type="presOf" srcId="{9ECD53F7-B7A8-4BA5-B1E0-C65116723B1A}" destId="{47B07BB5-ECBB-428B-B6B0-A67171B9394A}" srcOrd="0" destOrd="0" presId="urn:microsoft.com/office/officeart/2005/8/layout/list1"/>
    <dgm:cxn modelId="{4AB2F031-FDC0-4934-8E07-74194C489D01}" type="presOf" srcId="{47B32E4A-1535-4F5D-BAF7-C5A05B17D517}" destId="{FD83EED6-088C-44A4-901B-A01B37BF2231}" srcOrd="1" destOrd="0" presId="urn:microsoft.com/office/officeart/2005/8/layout/list1"/>
    <dgm:cxn modelId="{55280033-08E9-4127-A31F-9E9F5D5F8274}" type="presOf" srcId="{9ECD53F7-B7A8-4BA5-B1E0-C65116723B1A}" destId="{2D8D0F56-7180-4EC9-A203-73AFDCE90100}" srcOrd="1" destOrd="0" presId="urn:microsoft.com/office/officeart/2005/8/layout/list1"/>
    <dgm:cxn modelId="{15DCBB33-7F72-49C8-A025-0CA914264030}" srcId="{3B506FC0-9BC1-4237-B948-F5AF7811EEC0}" destId="{F512A712-42A8-4EA6-9089-C2C80ADECDD2}" srcOrd="2" destOrd="0" parTransId="{AE538CA4-1133-4E43-B120-D6F8986F63FF}" sibTransId="{F59954CF-2C11-4DF2-9BA2-29E78F2F26DE}"/>
    <dgm:cxn modelId="{85780234-08F4-48EB-BA45-FAFF42593ECD}" srcId="{3B506FC0-9BC1-4237-B948-F5AF7811EEC0}" destId="{D2E96935-2188-4F48-9260-402EE4674817}" srcOrd="1" destOrd="0" parTransId="{3A75B342-F80A-4186-9B20-23555928A701}" sibTransId="{AB7D15E1-931D-45B5-8643-2EA9734DB5F5}"/>
    <dgm:cxn modelId="{BAAE1637-BDB4-45BA-BA46-262067A4BE9B}" srcId="{3B506FC0-9BC1-4237-B948-F5AF7811EEC0}" destId="{E78DE86E-9B8D-4BF0-9E63-9A5AA215FB0D}" srcOrd="3" destOrd="0" parTransId="{91B1168A-23FD-4A9B-873A-87A5E7EEAD05}" sibTransId="{E040FA9D-9300-4E90-979E-412623ABFD04}"/>
    <dgm:cxn modelId="{246C713D-7E42-45BF-9E10-AE2A43A44FD2}" srcId="{3B506FC0-9BC1-4237-B948-F5AF7811EEC0}" destId="{9ECD53F7-B7A8-4BA5-B1E0-C65116723B1A}" srcOrd="4" destOrd="0" parTransId="{5A6747FB-1874-47A7-ACE6-0159C0B5ACD9}" sibTransId="{0A6B0D4A-A65C-4B2A-BE71-B01EFDF5E6E0}"/>
    <dgm:cxn modelId="{BCFBE060-D3AD-42AC-B8C4-B3B4A608546E}" srcId="{3B506FC0-9BC1-4237-B948-F5AF7811EEC0}" destId="{EFDE4B2D-E9CB-445C-8AF6-3C8C8508540B}" srcOrd="5" destOrd="0" parTransId="{85CBE6D1-597A-47BC-BBE5-63DC7FF19D13}" sibTransId="{D790C3C2-B812-42DB-AF27-0940DFDC11E9}"/>
    <dgm:cxn modelId="{143EBF79-4503-4256-A50D-720AC53E7E73}" type="presOf" srcId="{977E951A-CDF0-45CA-A606-178F53456236}" destId="{100F1333-1BEA-460B-BBA5-638C6269E745}" srcOrd="1" destOrd="0" presId="urn:microsoft.com/office/officeart/2005/8/layout/list1"/>
    <dgm:cxn modelId="{B004F25A-98FA-404D-863C-0A5DB25B1590}" type="presOf" srcId="{F512A712-42A8-4EA6-9089-C2C80ADECDD2}" destId="{DD85F5B4-897D-4DF5-B62E-C156AD50B9DD}" srcOrd="1" destOrd="0" presId="urn:microsoft.com/office/officeart/2005/8/layout/list1"/>
    <dgm:cxn modelId="{7FC7B396-E78F-49E4-A2E8-E7676812C3ED}" type="presOf" srcId="{47B32E4A-1535-4F5D-BAF7-C5A05B17D517}" destId="{6C4A388C-CE6B-4FD4-AA53-55BC2042508F}" srcOrd="0" destOrd="0" presId="urn:microsoft.com/office/officeart/2005/8/layout/list1"/>
    <dgm:cxn modelId="{1816F398-21AF-4A45-AD0C-F596D2C65591}" type="presOf" srcId="{D2E96935-2188-4F48-9260-402EE4674817}" destId="{AEA20EAF-4EF4-45C4-8592-04CF58EADC7C}" srcOrd="0" destOrd="0" presId="urn:microsoft.com/office/officeart/2005/8/layout/list1"/>
    <dgm:cxn modelId="{AABCDE9C-8839-481F-BBB2-D56E0BA196FA}" srcId="{3B506FC0-9BC1-4237-B948-F5AF7811EEC0}" destId="{8797A95A-BC0A-4E13-B642-9909B557B39F}" srcOrd="0" destOrd="0" parTransId="{6FAE7D3B-0FCE-418C-B70D-DF65BB28710D}" sibTransId="{D9FD72DC-045E-4181-99C0-42E2E8FD24FE}"/>
    <dgm:cxn modelId="{0148C0A3-5F99-451D-9E40-08E406636A36}" type="presOf" srcId="{F512A712-42A8-4EA6-9089-C2C80ADECDD2}" destId="{CD4CB696-5E52-4AC2-B7E6-0CD5352945BA}" srcOrd="0" destOrd="0" presId="urn:microsoft.com/office/officeart/2005/8/layout/list1"/>
    <dgm:cxn modelId="{5AF2A5AD-D3AE-4B07-87E2-4C0F7691D52D}" type="presOf" srcId="{977E951A-CDF0-45CA-A606-178F53456236}" destId="{DC6E4CDC-31E6-4D3E-9608-D35918779D54}" srcOrd="0" destOrd="0" presId="urn:microsoft.com/office/officeart/2005/8/layout/list1"/>
    <dgm:cxn modelId="{79B06DB2-AD47-4C0B-9876-ACAB8509B664}" type="presOf" srcId="{EFDE4B2D-E9CB-445C-8AF6-3C8C8508540B}" destId="{F4B4FC1C-658F-4B35-9AD6-952FE33DA11E}" srcOrd="1" destOrd="0" presId="urn:microsoft.com/office/officeart/2005/8/layout/list1"/>
    <dgm:cxn modelId="{B76228BB-352E-4122-BBB0-6EC190EFBA90}" type="presOf" srcId="{E78DE86E-9B8D-4BF0-9E63-9A5AA215FB0D}" destId="{A6E149DB-FB3A-4E7A-9796-02B16AD098ED}" srcOrd="0" destOrd="0" presId="urn:microsoft.com/office/officeart/2005/8/layout/list1"/>
    <dgm:cxn modelId="{FFF443C0-4FBF-4BEB-8954-A616D1D0831A}" type="presOf" srcId="{D2E96935-2188-4F48-9260-402EE4674817}" destId="{C990866B-2A50-4CC7-82F1-73EF493C110D}" srcOrd="1" destOrd="0" presId="urn:microsoft.com/office/officeart/2005/8/layout/list1"/>
    <dgm:cxn modelId="{6F7DC7C5-1A2E-4A0E-A151-34C271EAC922}" type="presOf" srcId="{8797A95A-BC0A-4E13-B642-9909B557B39F}" destId="{D738B074-81DC-44C1-85CD-59EA1C2E4DAF}" srcOrd="1" destOrd="0" presId="urn:microsoft.com/office/officeart/2005/8/layout/list1"/>
    <dgm:cxn modelId="{0FC2F3C6-B3EE-48B7-87EE-67EBFE516165}" type="presOf" srcId="{8797A95A-BC0A-4E13-B642-9909B557B39F}" destId="{AA11FD07-5A9B-4F32-A700-5DE6609F3F73}" srcOrd="0" destOrd="0" presId="urn:microsoft.com/office/officeart/2005/8/layout/list1"/>
    <dgm:cxn modelId="{0EA1D2DD-DF97-4ACD-B651-9207E901ED82}" type="presOf" srcId="{EFDE4B2D-E9CB-445C-8AF6-3C8C8508540B}" destId="{EAE0A1E8-A44A-4567-A6FF-38DA7A618A6A}" srcOrd="0" destOrd="0" presId="urn:microsoft.com/office/officeart/2005/8/layout/list1"/>
    <dgm:cxn modelId="{53A974F0-4840-463C-B11E-895FA9A2D2F9}" type="presOf" srcId="{3B506FC0-9BC1-4237-B948-F5AF7811EEC0}" destId="{FC3447CA-AA6B-46DF-B241-A983C5FE727C}" srcOrd="0" destOrd="0" presId="urn:microsoft.com/office/officeart/2005/8/layout/list1"/>
    <dgm:cxn modelId="{69594AF1-C241-4DFC-9E07-D08F6B8A28EE}" srcId="{3B506FC0-9BC1-4237-B948-F5AF7811EEC0}" destId="{47B32E4A-1535-4F5D-BAF7-C5A05B17D517}" srcOrd="7" destOrd="0" parTransId="{789ED872-F9B1-4019-8849-5ECD1119F62D}" sibTransId="{813A2853-D407-42EC-AD57-373A7699B9FF}"/>
    <dgm:cxn modelId="{61B3E3FA-2557-4B11-A0A8-9B886279E58B}" srcId="{3B506FC0-9BC1-4237-B948-F5AF7811EEC0}" destId="{977E951A-CDF0-45CA-A606-178F53456236}" srcOrd="6" destOrd="0" parTransId="{4400953F-8E96-4E61-9564-46E5220594B9}" sibTransId="{B9DD3228-278C-4C93-9DD2-BC8422A806E3}"/>
    <dgm:cxn modelId="{418CDA7D-2EEC-43CE-9B73-7B11E43E9D41}" type="presParOf" srcId="{FC3447CA-AA6B-46DF-B241-A983C5FE727C}" destId="{AF92DCA0-EAFC-4488-8BE6-F8617553296D}" srcOrd="0" destOrd="0" presId="urn:microsoft.com/office/officeart/2005/8/layout/list1"/>
    <dgm:cxn modelId="{95F5653D-53CF-4E7F-B1F6-4F0FB87E5E0F}" type="presParOf" srcId="{AF92DCA0-EAFC-4488-8BE6-F8617553296D}" destId="{AA11FD07-5A9B-4F32-A700-5DE6609F3F73}" srcOrd="0" destOrd="0" presId="urn:microsoft.com/office/officeart/2005/8/layout/list1"/>
    <dgm:cxn modelId="{4D5C1704-758F-470E-A318-0216E6A6EA24}" type="presParOf" srcId="{AF92DCA0-EAFC-4488-8BE6-F8617553296D}" destId="{D738B074-81DC-44C1-85CD-59EA1C2E4DAF}" srcOrd="1" destOrd="0" presId="urn:microsoft.com/office/officeart/2005/8/layout/list1"/>
    <dgm:cxn modelId="{63A7FD31-1B42-477D-8DFC-15673FEC2247}" type="presParOf" srcId="{FC3447CA-AA6B-46DF-B241-A983C5FE727C}" destId="{B1F0B782-E375-48C0-818E-0485E2D7A22A}" srcOrd="1" destOrd="0" presId="urn:microsoft.com/office/officeart/2005/8/layout/list1"/>
    <dgm:cxn modelId="{F537F6D1-441D-4838-9132-1F999B859F40}" type="presParOf" srcId="{FC3447CA-AA6B-46DF-B241-A983C5FE727C}" destId="{44C1C6CD-6DE6-4C2C-A7FE-98751C752915}" srcOrd="2" destOrd="0" presId="urn:microsoft.com/office/officeart/2005/8/layout/list1"/>
    <dgm:cxn modelId="{23783FB6-C220-499B-BF0F-34A5A2BBBFC2}" type="presParOf" srcId="{FC3447CA-AA6B-46DF-B241-A983C5FE727C}" destId="{A97A5D37-2018-4955-B017-F45CE135A4A6}" srcOrd="3" destOrd="0" presId="urn:microsoft.com/office/officeart/2005/8/layout/list1"/>
    <dgm:cxn modelId="{155EE7C8-C56A-4975-8329-0CFC391902B0}" type="presParOf" srcId="{FC3447CA-AA6B-46DF-B241-A983C5FE727C}" destId="{B34DB18E-3770-4E0D-AF91-1D74417CF6AB}" srcOrd="4" destOrd="0" presId="urn:microsoft.com/office/officeart/2005/8/layout/list1"/>
    <dgm:cxn modelId="{1769A7B4-C9D5-4D4F-AE87-E5A4FEFA4E37}" type="presParOf" srcId="{B34DB18E-3770-4E0D-AF91-1D74417CF6AB}" destId="{AEA20EAF-4EF4-45C4-8592-04CF58EADC7C}" srcOrd="0" destOrd="0" presId="urn:microsoft.com/office/officeart/2005/8/layout/list1"/>
    <dgm:cxn modelId="{AC7D2595-6087-4411-8185-BA6C6D375396}" type="presParOf" srcId="{B34DB18E-3770-4E0D-AF91-1D74417CF6AB}" destId="{C990866B-2A50-4CC7-82F1-73EF493C110D}" srcOrd="1" destOrd="0" presId="urn:microsoft.com/office/officeart/2005/8/layout/list1"/>
    <dgm:cxn modelId="{8C009811-605E-4FD3-9036-E97EED870969}" type="presParOf" srcId="{FC3447CA-AA6B-46DF-B241-A983C5FE727C}" destId="{C48CAFA0-E130-4692-A93D-819CB3AD6004}" srcOrd="5" destOrd="0" presId="urn:microsoft.com/office/officeart/2005/8/layout/list1"/>
    <dgm:cxn modelId="{ABA4914F-D22A-4CAD-A948-B40313736FA5}" type="presParOf" srcId="{FC3447CA-AA6B-46DF-B241-A983C5FE727C}" destId="{D4F24146-11D5-413E-B019-4E333C101244}" srcOrd="6" destOrd="0" presId="urn:microsoft.com/office/officeart/2005/8/layout/list1"/>
    <dgm:cxn modelId="{1690234F-EF18-4236-9D89-BF1F40172AA4}" type="presParOf" srcId="{FC3447CA-AA6B-46DF-B241-A983C5FE727C}" destId="{244EEB90-6D3D-47ED-AB0C-F2C59933BC6D}" srcOrd="7" destOrd="0" presId="urn:microsoft.com/office/officeart/2005/8/layout/list1"/>
    <dgm:cxn modelId="{AE30A08F-A977-4BBF-B879-FB43C9F48250}" type="presParOf" srcId="{FC3447CA-AA6B-46DF-B241-A983C5FE727C}" destId="{377FFFB0-2566-4FAF-90A6-B89AB80B4020}" srcOrd="8" destOrd="0" presId="urn:microsoft.com/office/officeart/2005/8/layout/list1"/>
    <dgm:cxn modelId="{E290FE32-822C-46B5-8B5C-823165804392}" type="presParOf" srcId="{377FFFB0-2566-4FAF-90A6-B89AB80B4020}" destId="{CD4CB696-5E52-4AC2-B7E6-0CD5352945BA}" srcOrd="0" destOrd="0" presId="urn:microsoft.com/office/officeart/2005/8/layout/list1"/>
    <dgm:cxn modelId="{C6AB969D-5E19-4763-9714-F720B98E2AF9}" type="presParOf" srcId="{377FFFB0-2566-4FAF-90A6-B89AB80B4020}" destId="{DD85F5B4-897D-4DF5-B62E-C156AD50B9DD}" srcOrd="1" destOrd="0" presId="urn:microsoft.com/office/officeart/2005/8/layout/list1"/>
    <dgm:cxn modelId="{03F8ADC2-1319-4D22-B186-AD1D24A27691}" type="presParOf" srcId="{FC3447CA-AA6B-46DF-B241-A983C5FE727C}" destId="{353C2A6D-4DE9-4F7D-A461-56397267B9F7}" srcOrd="9" destOrd="0" presId="urn:microsoft.com/office/officeart/2005/8/layout/list1"/>
    <dgm:cxn modelId="{7DEBC3C3-78D2-4E2C-A8A6-B0FDC8C9E333}" type="presParOf" srcId="{FC3447CA-AA6B-46DF-B241-A983C5FE727C}" destId="{31220679-AAEE-4325-A255-D3457DAE598C}" srcOrd="10" destOrd="0" presId="urn:microsoft.com/office/officeart/2005/8/layout/list1"/>
    <dgm:cxn modelId="{46ED0FE1-8697-44CD-A730-9B4D8EF0F516}" type="presParOf" srcId="{FC3447CA-AA6B-46DF-B241-A983C5FE727C}" destId="{D1D84BE6-6BA9-43C0-A720-ED1C77ADCDB5}" srcOrd="11" destOrd="0" presId="urn:microsoft.com/office/officeart/2005/8/layout/list1"/>
    <dgm:cxn modelId="{E220CBAE-AEA9-43F2-AC45-438FD19416FC}" type="presParOf" srcId="{FC3447CA-AA6B-46DF-B241-A983C5FE727C}" destId="{FE72257D-9046-46EB-882D-DA93501D7929}" srcOrd="12" destOrd="0" presId="urn:microsoft.com/office/officeart/2005/8/layout/list1"/>
    <dgm:cxn modelId="{01D92537-62DE-4069-8D32-416A1E99B449}" type="presParOf" srcId="{FE72257D-9046-46EB-882D-DA93501D7929}" destId="{A6E149DB-FB3A-4E7A-9796-02B16AD098ED}" srcOrd="0" destOrd="0" presId="urn:microsoft.com/office/officeart/2005/8/layout/list1"/>
    <dgm:cxn modelId="{6FCD135E-7BD9-4E8E-B603-F1AD4FD651EE}" type="presParOf" srcId="{FE72257D-9046-46EB-882D-DA93501D7929}" destId="{E8C4A282-FD2F-48A4-8B79-62E7217DC8F1}" srcOrd="1" destOrd="0" presId="urn:microsoft.com/office/officeart/2005/8/layout/list1"/>
    <dgm:cxn modelId="{7D048463-7880-47E6-AD3B-3E057F197DD5}" type="presParOf" srcId="{FC3447CA-AA6B-46DF-B241-A983C5FE727C}" destId="{5C5A6724-DE73-4E18-9799-313FF57576BD}" srcOrd="13" destOrd="0" presId="urn:microsoft.com/office/officeart/2005/8/layout/list1"/>
    <dgm:cxn modelId="{7B744C13-40C6-4AA5-AD94-5FBA67343B2B}" type="presParOf" srcId="{FC3447CA-AA6B-46DF-B241-A983C5FE727C}" destId="{748644D8-4934-4758-81BF-2C31FE200859}" srcOrd="14" destOrd="0" presId="urn:microsoft.com/office/officeart/2005/8/layout/list1"/>
    <dgm:cxn modelId="{D06CC6E6-A5C6-49DE-8D69-D47C6CA73D3B}" type="presParOf" srcId="{FC3447CA-AA6B-46DF-B241-A983C5FE727C}" destId="{31146D4E-DB87-4011-A72F-4E110B7D4395}" srcOrd="15" destOrd="0" presId="urn:microsoft.com/office/officeart/2005/8/layout/list1"/>
    <dgm:cxn modelId="{0EE15EC4-67FB-413F-AA4E-F4915B47DF7B}" type="presParOf" srcId="{FC3447CA-AA6B-46DF-B241-A983C5FE727C}" destId="{31871D64-9F92-4873-8FE4-373CD67E4FDA}" srcOrd="16" destOrd="0" presId="urn:microsoft.com/office/officeart/2005/8/layout/list1"/>
    <dgm:cxn modelId="{AFE8C0C8-1A2D-44DF-8F02-D769FB7E9643}" type="presParOf" srcId="{31871D64-9F92-4873-8FE4-373CD67E4FDA}" destId="{47B07BB5-ECBB-428B-B6B0-A67171B9394A}" srcOrd="0" destOrd="0" presId="urn:microsoft.com/office/officeart/2005/8/layout/list1"/>
    <dgm:cxn modelId="{1111A21E-D7D9-4502-A4FD-9434237AD61F}" type="presParOf" srcId="{31871D64-9F92-4873-8FE4-373CD67E4FDA}" destId="{2D8D0F56-7180-4EC9-A203-73AFDCE90100}" srcOrd="1" destOrd="0" presId="urn:microsoft.com/office/officeart/2005/8/layout/list1"/>
    <dgm:cxn modelId="{8F4851E8-0C7E-4827-B52E-8A477B02ACC8}" type="presParOf" srcId="{FC3447CA-AA6B-46DF-B241-A983C5FE727C}" destId="{42439D4A-A92E-4B0B-AC35-780E9B311FB7}" srcOrd="17" destOrd="0" presId="urn:microsoft.com/office/officeart/2005/8/layout/list1"/>
    <dgm:cxn modelId="{3300E597-8C12-49FA-A1B8-DE3A8FC0C2DD}" type="presParOf" srcId="{FC3447CA-AA6B-46DF-B241-A983C5FE727C}" destId="{EA53A5FE-1ACB-4664-96B4-A584B17B9512}" srcOrd="18" destOrd="0" presId="urn:microsoft.com/office/officeart/2005/8/layout/list1"/>
    <dgm:cxn modelId="{70B5545F-139A-40F8-9DBF-77F0EAE910A7}" type="presParOf" srcId="{FC3447CA-AA6B-46DF-B241-A983C5FE727C}" destId="{1989089D-0467-4F19-9AA0-FF39E3C1080F}" srcOrd="19" destOrd="0" presId="urn:microsoft.com/office/officeart/2005/8/layout/list1"/>
    <dgm:cxn modelId="{10433ACB-057F-4F29-AB1E-AA3BBA79E419}" type="presParOf" srcId="{FC3447CA-AA6B-46DF-B241-A983C5FE727C}" destId="{C3A168C2-C105-4EB3-8843-E6436903E8E5}" srcOrd="20" destOrd="0" presId="urn:microsoft.com/office/officeart/2005/8/layout/list1"/>
    <dgm:cxn modelId="{A5235A30-6EA0-450E-8FB5-BA60637CAE0D}" type="presParOf" srcId="{C3A168C2-C105-4EB3-8843-E6436903E8E5}" destId="{EAE0A1E8-A44A-4567-A6FF-38DA7A618A6A}" srcOrd="0" destOrd="0" presId="urn:microsoft.com/office/officeart/2005/8/layout/list1"/>
    <dgm:cxn modelId="{D7E8480B-D748-40D5-BFA7-F37E3C1A5EE0}" type="presParOf" srcId="{C3A168C2-C105-4EB3-8843-E6436903E8E5}" destId="{F4B4FC1C-658F-4B35-9AD6-952FE33DA11E}" srcOrd="1" destOrd="0" presId="urn:microsoft.com/office/officeart/2005/8/layout/list1"/>
    <dgm:cxn modelId="{F043D4BF-72E5-46F4-9C24-10ACCFF48B4A}" type="presParOf" srcId="{FC3447CA-AA6B-46DF-B241-A983C5FE727C}" destId="{8B91A253-8BD5-425C-A431-909C3CBB74F2}" srcOrd="21" destOrd="0" presId="urn:microsoft.com/office/officeart/2005/8/layout/list1"/>
    <dgm:cxn modelId="{BCC67D12-A498-4053-A867-0101833E2D88}" type="presParOf" srcId="{FC3447CA-AA6B-46DF-B241-A983C5FE727C}" destId="{A484AC92-316F-4ADA-9BA8-13262B6291A9}" srcOrd="22" destOrd="0" presId="urn:microsoft.com/office/officeart/2005/8/layout/list1"/>
    <dgm:cxn modelId="{D8497FA4-97E1-4DD3-83B6-017593DA8762}" type="presParOf" srcId="{FC3447CA-AA6B-46DF-B241-A983C5FE727C}" destId="{24AE8ECC-ED11-4379-BA88-7B393E7EFBDE}" srcOrd="23" destOrd="0" presId="urn:microsoft.com/office/officeart/2005/8/layout/list1"/>
    <dgm:cxn modelId="{A47E03F4-2F88-409C-83E8-F7B395FEA0E7}" type="presParOf" srcId="{FC3447CA-AA6B-46DF-B241-A983C5FE727C}" destId="{8375BD60-C0C0-4CDB-AF36-6ED1609C92BE}" srcOrd="24" destOrd="0" presId="urn:microsoft.com/office/officeart/2005/8/layout/list1"/>
    <dgm:cxn modelId="{4E29116D-06D6-4D8A-AF64-9F79D9168D4C}" type="presParOf" srcId="{8375BD60-C0C0-4CDB-AF36-6ED1609C92BE}" destId="{DC6E4CDC-31E6-4D3E-9608-D35918779D54}" srcOrd="0" destOrd="0" presId="urn:microsoft.com/office/officeart/2005/8/layout/list1"/>
    <dgm:cxn modelId="{7F35FB89-738C-4D55-B6A0-2DFD360F5EEC}" type="presParOf" srcId="{8375BD60-C0C0-4CDB-AF36-6ED1609C92BE}" destId="{100F1333-1BEA-460B-BBA5-638C6269E745}" srcOrd="1" destOrd="0" presId="urn:microsoft.com/office/officeart/2005/8/layout/list1"/>
    <dgm:cxn modelId="{D78E0EE9-A6FB-498E-947F-B050BD026773}" type="presParOf" srcId="{FC3447CA-AA6B-46DF-B241-A983C5FE727C}" destId="{7088BBCF-058F-47CA-A7B5-2438D5239E75}" srcOrd="25" destOrd="0" presId="urn:microsoft.com/office/officeart/2005/8/layout/list1"/>
    <dgm:cxn modelId="{BE30C26B-BB26-4DA3-84F1-0A5CAA06FD8D}" type="presParOf" srcId="{FC3447CA-AA6B-46DF-B241-A983C5FE727C}" destId="{67B51CC0-81D5-4682-BA65-14963895DD0A}" srcOrd="26" destOrd="0" presId="urn:microsoft.com/office/officeart/2005/8/layout/list1"/>
    <dgm:cxn modelId="{C5A270C9-F9B9-4099-B5A1-5EDA970E7C65}" type="presParOf" srcId="{FC3447CA-AA6B-46DF-B241-A983C5FE727C}" destId="{BD8B238D-9650-40FC-A5D1-3526654D16C5}" srcOrd="27" destOrd="0" presId="urn:microsoft.com/office/officeart/2005/8/layout/list1"/>
    <dgm:cxn modelId="{E7C0963C-2040-4050-8979-CC14C0130BC6}" type="presParOf" srcId="{FC3447CA-AA6B-46DF-B241-A983C5FE727C}" destId="{79DC9EDF-5D3F-4F26-9DA0-C6FB871ECDE2}" srcOrd="28" destOrd="0" presId="urn:microsoft.com/office/officeart/2005/8/layout/list1"/>
    <dgm:cxn modelId="{06417B30-3014-4A61-ACB4-3DED84FABC3E}" type="presParOf" srcId="{79DC9EDF-5D3F-4F26-9DA0-C6FB871ECDE2}" destId="{6C4A388C-CE6B-4FD4-AA53-55BC2042508F}" srcOrd="0" destOrd="0" presId="urn:microsoft.com/office/officeart/2005/8/layout/list1"/>
    <dgm:cxn modelId="{6D23EC25-845C-4642-8206-2E5BF80E552E}" type="presParOf" srcId="{79DC9EDF-5D3F-4F26-9DA0-C6FB871ECDE2}" destId="{FD83EED6-088C-44A4-901B-A01B37BF2231}" srcOrd="1" destOrd="0" presId="urn:microsoft.com/office/officeart/2005/8/layout/list1"/>
    <dgm:cxn modelId="{AFAB86DA-CBC2-42FD-8C84-D9E24DE5D01E}" type="presParOf" srcId="{FC3447CA-AA6B-46DF-B241-A983C5FE727C}" destId="{F63418DB-8E42-463E-93D6-F180985F614F}" srcOrd="29" destOrd="0" presId="urn:microsoft.com/office/officeart/2005/8/layout/list1"/>
    <dgm:cxn modelId="{2D753D69-93B6-4BFC-9C36-E38800126FC1}" type="presParOf" srcId="{FC3447CA-AA6B-46DF-B241-A983C5FE727C}" destId="{F83DD6E7-FFC5-4168-BE0E-A3BCCE1F751A}" srcOrd="3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C3B9BCA-8881-4662-AECB-CC87002B206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GB"/>
        </a:p>
      </dgm:t>
    </dgm:pt>
    <dgm:pt modelId="{9EFA0B07-A3C2-486E-AA3F-FB7EE03B5A12}">
      <dgm:prSet phldrT="[Text]" custT="1"/>
      <dgm:spPr/>
      <dgm:t>
        <a:bodyPr/>
        <a:lstStyle/>
        <a:p>
          <a:pPr>
            <a:buFont typeface="+mj-lt"/>
            <a:buAutoNum type="arabicPeriod"/>
          </a:pPr>
          <a:r>
            <a:rPr lang="en-GB" sz="1200" dirty="0">
              <a:solidFill>
                <a:schemeClr val="tx1"/>
              </a:solidFill>
              <a:latin typeface="Calibri" panose="020F0502020204030204" pitchFamily="34" charset="0"/>
              <a:cs typeface="Calibri" panose="020F0502020204030204" pitchFamily="34" charset="0"/>
            </a:rPr>
            <a:t>Safeguarding mapping within the curriculum</a:t>
          </a:r>
          <a:endParaRPr lang="en-GB" sz="1200" dirty="0">
            <a:solidFill>
              <a:schemeClr val="tx1"/>
            </a:solidFill>
          </a:endParaRPr>
        </a:p>
      </dgm:t>
    </dgm:pt>
    <dgm:pt modelId="{937B7781-CD40-4655-AD28-1B177493AED5}" type="parTrans" cxnId="{74752739-AEDF-485C-BB87-6D9B5FE76A85}">
      <dgm:prSet/>
      <dgm:spPr/>
      <dgm:t>
        <a:bodyPr/>
        <a:lstStyle/>
        <a:p>
          <a:endParaRPr lang="en-GB"/>
        </a:p>
      </dgm:t>
    </dgm:pt>
    <dgm:pt modelId="{BC298C2C-5E6B-4602-AC2D-D7F4B822BE2A}" type="sibTrans" cxnId="{74752739-AEDF-485C-BB87-6D9B5FE76A85}">
      <dgm:prSet/>
      <dgm:spPr/>
      <dgm:t>
        <a:bodyPr/>
        <a:lstStyle/>
        <a:p>
          <a:endParaRPr lang="en-GB"/>
        </a:p>
      </dgm:t>
    </dgm:pt>
    <dgm:pt modelId="{0EB78FE5-923F-4C25-A756-734730CE96C0}">
      <dgm:prSet custT="1"/>
      <dgm:spPr/>
      <dgm:t>
        <a:bodyPr/>
        <a:lstStyle/>
        <a:p>
          <a:r>
            <a:rPr lang="en-GB" sz="1200" dirty="0">
              <a:solidFill>
                <a:schemeClr val="tx1"/>
              </a:solidFill>
              <a:latin typeface="Calibri" panose="020F0502020204030204" pitchFamily="34" charset="0"/>
              <a:cs typeface="Calibri" panose="020F0502020204030204" pitchFamily="34" charset="0"/>
            </a:rPr>
            <a:t>Regular meetings between DSP/L, SLT, class teachers and pastoral leads to allow opportunity for collective concern sharing</a:t>
          </a:r>
        </a:p>
      </dgm:t>
    </dgm:pt>
    <dgm:pt modelId="{51865CA2-B4C5-4BA3-8D0C-208182398180}" type="parTrans" cxnId="{00653601-F99E-4F89-99C2-F88B43F4C86A}">
      <dgm:prSet/>
      <dgm:spPr/>
      <dgm:t>
        <a:bodyPr/>
        <a:lstStyle/>
        <a:p>
          <a:endParaRPr lang="en-GB"/>
        </a:p>
      </dgm:t>
    </dgm:pt>
    <dgm:pt modelId="{907E6665-DF1F-4635-AA00-95CFDB7F46DF}" type="sibTrans" cxnId="{00653601-F99E-4F89-99C2-F88B43F4C86A}">
      <dgm:prSet/>
      <dgm:spPr/>
      <dgm:t>
        <a:bodyPr/>
        <a:lstStyle/>
        <a:p>
          <a:endParaRPr lang="en-GB"/>
        </a:p>
      </dgm:t>
    </dgm:pt>
    <dgm:pt modelId="{1804CBCC-096E-4C0E-9D22-CC66D05B8798}">
      <dgm:prSet custT="1"/>
      <dgm:spPr/>
      <dgm:t>
        <a:bodyPr/>
        <a:lstStyle/>
        <a:p>
          <a:r>
            <a:rPr lang="en-GB" sz="1200">
              <a:solidFill>
                <a:schemeClr val="tx1"/>
              </a:solidFill>
              <a:latin typeface="Calibri" panose="020F0502020204030204" pitchFamily="34" charset="0"/>
              <a:cs typeface="Calibri" panose="020F0502020204030204" pitchFamily="34" charset="0"/>
            </a:rPr>
            <a:t>Ensure children, parents and staff to know the names of the DSP/L and deputy to whom they can communicate their concerns</a:t>
          </a:r>
          <a:endParaRPr lang="en-GB" sz="1200" dirty="0">
            <a:solidFill>
              <a:schemeClr val="tx1"/>
            </a:solidFill>
            <a:latin typeface="Calibri" panose="020F0502020204030204" pitchFamily="34" charset="0"/>
            <a:cs typeface="Calibri" panose="020F0502020204030204" pitchFamily="34" charset="0"/>
          </a:endParaRPr>
        </a:p>
      </dgm:t>
    </dgm:pt>
    <dgm:pt modelId="{805D4B07-F1EF-41D7-9A27-02CDE0DE5E53}" type="parTrans" cxnId="{DF1B49F7-8C9A-454C-9910-511BC3157121}">
      <dgm:prSet/>
      <dgm:spPr/>
      <dgm:t>
        <a:bodyPr/>
        <a:lstStyle/>
        <a:p>
          <a:endParaRPr lang="en-GB"/>
        </a:p>
      </dgm:t>
    </dgm:pt>
    <dgm:pt modelId="{546E5E30-52A0-48DC-BE8B-9BC8079018B4}" type="sibTrans" cxnId="{DF1B49F7-8C9A-454C-9910-511BC3157121}">
      <dgm:prSet/>
      <dgm:spPr/>
      <dgm:t>
        <a:bodyPr/>
        <a:lstStyle/>
        <a:p>
          <a:endParaRPr lang="en-GB"/>
        </a:p>
      </dgm:t>
    </dgm:pt>
    <dgm:pt modelId="{97BF58B1-0F4B-4EBB-947B-0626F86CF08C}">
      <dgm:prSet custT="1"/>
      <dgm:spPr/>
      <dgm:t>
        <a:bodyPr/>
        <a:lstStyle/>
        <a:p>
          <a:r>
            <a:rPr lang="en-GB" sz="1200">
              <a:solidFill>
                <a:schemeClr val="tx1"/>
              </a:solidFill>
              <a:latin typeface="Calibri" panose="020F0502020204030204" pitchFamily="34" charset="0"/>
              <a:cs typeface="Calibri" panose="020F0502020204030204" pitchFamily="34" charset="0"/>
            </a:rPr>
            <a:t>Have staff members at the school entrance at the beginning and end of school this will enable schools to identify any unusual behaviour e.g. pupils receiving lifts from unrelated / unknown adults or other people of concern. They may also assist police with collecting evidence should they need to prosecute</a:t>
          </a:r>
          <a:endParaRPr lang="en-GB" sz="1200" dirty="0">
            <a:solidFill>
              <a:schemeClr val="tx1"/>
            </a:solidFill>
            <a:latin typeface="Calibri" panose="020F0502020204030204" pitchFamily="34" charset="0"/>
            <a:cs typeface="Calibri" panose="020F0502020204030204" pitchFamily="34" charset="0"/>
          </a:endParaRPr>
        </a:p>
      </dgm:t>
    </dgm:pt>
    <dgm:pt modelId="{7C1556CC-99B6-416B-BAD7-594440B908DC}" type="parTrans" cxnId="{690C951B-F0D3-4E1A-8B24-E9CE9BFDA691}">
      <dgm:prSet/>
      <dgm:spPr/>
      <dgm:t>
        <a:bodyPr/>
        <a:lstStyle/>
        <a:p>
          <a:endParaRPr lang="en-GB"/>
        </a:p>
      </dgm:t>
    </dgm:pt>
    <dgm:pt modelId="{298E119F-29F5-4022-A2C6-DB861F7FE8B3}" type="sibTrans" cxnId="{690C951B-F0D3-4E1A-8B24-E9CE9BFDA691}">
      <dgm:prSet/>
      <dgm:spPr/>
      <dgm:t>
        <a:bodyPr/>
        <a:lstStyle/>
        <a:p>
          <a:endParaRPr lang="en-GB"/>
        </a:p>
      </dgm:t>
    </dgm:pt>
    <dgm:pt modelId="{700F405B-3D03-496A-8750-546A48F40B76}">
      <dgm:prSet custT="1"/>
      <dgm:spPr/>
      <dgm:t>
        <a:bodyPr/>
        <a:lstStyle/>
        <a:p>
          <a:r>
            <a:rPr lang="en-GB" sz="1200">
              <a:solidFill>
                <a:schemeClr val="tx1"/>
              </a:solidFill>
              <a:latin typeface="Calibri" panose="020F0502020204030204" pitchFamily="34" charset="0"/>
              <a:cs typeface="Calibri" panose="020F0502020204030204" pitchFamily="34" charset="0"/>
            </a:rPr>
            <a:t>Ensure children/young people are consulted about their learning</a:t>
          </a:r>
          <a:endParaRPr lang="en-GB" sz="1200" dirty="0">
            <a:solidFill>
              <a:schemeClr val="tx1"/>
            </a:solidFill>
            <a:latin typeface="Calibri" panose="020F0502020204030204" pitchFamily="34" charset="0"/>
            <a:cs typeface="Calibri" panose="020F0502020204030204" pitchFamily="34" charset="0"/>
          </a:endParaRPr>
        </a:p>
      </dgm:t>
    </dgm:pt>
    <dgm:pt modelId="{5AF8511C-794F-4670-A708-FCFB4CDDC300}" type="parTrans" cxnId="{3FE01134-2DB6-4E73-98E8-6616B28EC11E}">
      <dgm:prSet/>
      <dgm:spPr/>
      <dgm:t>
        <a:bodyPr/>
        <a:lstStyle/>
        <a:p>
          <a:endParaRPr lang="en-GB"/>
        </a:p>
      </dgm:t>
    </dgm:pt>
    <dgm:pt modelId="{574F4108-6A42-4AFA-BEA5-E2A7B6AD71CC}" type="sibTrans" cxnId="{3FE01134-2DB6-4E73-98E8-6616B28EC11E}">
      <dgm:prSet/>
      <dgm:spPr/>
      <dgm:t>
        <a:bodyPr/>
        <a:lstStyle/>
        <a:p>
          <a:endParaRPr lang="en-GB"/>
        </a:p>
      </dgm:t>
    </dgm:pt>
    <dgm:pt modelId="{2EDF8213-C8E9-4817-9D5F-0FBA7128909D}">
      <dgm:prSet custT="1"/>
      <dgm:spPr/>
      <dgm:t>
        <a:bodyPr/>
        <a:lstStyle/>
        <a:p>
          <a:r>
            <a:rPr lang="en-GB" sz="1200" dirty="0">
              <a:solidFill>
                <a:schemeClr val="tx1"/>
              </a:solidFill>
              <a:latin typeface="Calibri" panose="020F0502020204030204" pitchFamily="34" charset="0"/>
              <a:cs typeface="Calibri" panose="020F0502020204030204" pitchFamily="34" charset="0"/>
            </a:rPr>
            <a:t>Familiarity with </a:t>
          </a:r>
          <a:r>
            <a:rPr lang="en-GB" sz="1200" b="1" dirty="0">
              <a:solidFill>
                <a:schemeClr val="tx1"/>
              </a:solidFill>
              <a:latin typeface="Calibri" panose="020F0502020204030204" pitchFamily="34" charset="0"/>
              <a:cs typeface="Calibri" panose="020F0502020204030204" pitchFamily="34" charset="0"/>
              <a:hlinkClick xmlns:r="http://schemas.openxmlformats.org/officeDocument/2006/relationships" r:id="rId1">
                <a:extLst>
                  <a:ext uri="{A12FA001-AC4F-418D-AE19-62706E023703}">
                    <ahyp:hlinkClr xmlns:ahyp="http://schemas.microsoft.com/office/drawing/2018/hyperlinkcolor" val="tx"/>
                  </a:ext>
                </a:extLst>
              </a:hlinkClick>
            </a:rPr>
            <a:t>Risk Assessment Management Plan </a:t>
          </a:r>
          <a:r>
            <a:rPr lang="en-GB" sz="1200" dirty="0">
              <a:solidFill>
                <a:schemeClr val="tx1"/>
              </a:solidFill>
              <a:latin typeface="Calibri" panose="020F0502020204030204" pitchFamily="34" charset="0"/>
              <a:cs typeface="Calibri" panose="020F0502020204030204" pitchFamily="34" charset="0"/>
            </a:rPr>
            <a:t>and associated guidance in relation to children or young people displaying problematic or harmful sexualised behaviour </a:t>
          </a:r>
        </a:p>
      </dgm:t>
    </dgm:pt>
    <dgm:pt modelId="{0428C523-CC45-4958-9A46-5E41B1A8B900}" type="parTrans" cxnId="{AD20CA81-8A52-422B-A538-8D5A08C24DE0}">
      <dgm:prSet/>
      <dgm:spPr/>
      <dgm:t>
        <a:bodyPr/>
        <a:lstStyle/>
        <a:p>
          <a:endParaRPr lang="en-GB"/>
        </a:p>
      </dgm:t>
    </dgm:pt>
    <dgm:pt modelId="{3E93D923-E445-4A6F-AF3F-E3901E09E1F5}" type="sibTrans" cxnId="{AD20CA81-8A52-422B-A538-8D5A08C24DE0}">
      <dgm:prSet/>
      <dgm:spPr/>
      <dgm:t>
        <a:bodyPr/>
        <a:lstStyle/>
        <a:p>
          <a:endParaRPr lang="en-GB"/>
        </a:p>
      </dgm:t>
    </dgm:pt>
    <dgm:pt modelId="{F4CCCC92-52C0-49A7-A979-94A757BCDA13}">
      <dgm:prSet custT="1"/>
      <dgm:spPr/>
      <dgm:t>
        <a:bodyPr/>
        <a:lstStyle/>
        <a:p>
          <a:r>
            <a:rPr lang="en-GB" sz="1200">
              <a:solidFill>
                <a:schemeClr val="tx1"/>
              </a:solidFill>
              <a:latin typeface="Calibri" panose="020F0502020204030204" pitchFamily="34" charset="0"/>
              <a:cs typeface="Calibri" panose="020F0502020204030204" pitchFamily="34" charset="0"/>
            </a:rPr>
            <a:t>Training for gangs/youth violence should include an understanding of the local community and it’s issues, knife awareness, safe searching, incident handling, conflict resolution, anger and behaviour management, relevant legal issues and some knowledge of street slang</a:t>
          </a:r>
          <a:endParaRPr lang="en-GB" sz="1200" dirty="0">
            <a:solidFill>
              <a:schemeClr val="tx1"/>
            </a:solidFill>
            <a:latin typeface="Calibri" panose="020F0502020204030204" pitchFamily="34" charset="0"/>
            <a:cs typeface="Calibri" panose="020F0502020204030204" pitchFamily="34" charset="0"/>
          </a:endParaRPr>
        </a:p>
      </dgm:t>
    </dgm:pt>
    <dgm:pt modelId="{0B439AE0-837E-4580-AA09-E37853F36095}" type="parTrans" cxnId="{D5127942-D7E2-4673-9250-CE6EF500F479}">
      <dgm:prSet/>
      <dgm:spPr/>
      <dgm:t>
        <a:bodyPr/>
        <a:lstStyle/>
        <a:p>
          <a:endParaRPr lang="en-GB"/>
        </a:p>
      </dgm:t>
    </dgm:pt>
    <dgm:pt modelId="{1EEB22FC-B6F0-46BC-AD62-7C36A70EDD9C}" type="sibTrans" cxnId="{D5127942-D7E2-4673-9250-CE6EF500F479}">
      <dgm:prSet/>
      <dgm:spPr/>
      <dgm:t>
        <a:bodyPr/>
        <a:lstStyle/>
        <a:p>
          <a:endParaRPr lang="en-GB"/>
        </a:p>
      </dgm:t>
    </dgm:pt>
    <dgm:pt modelId="{6F7B0747-190F-4374-8028-4FDC2CE95F2E}">
      <dgm:prSet custT="1"/>
      <dgm:spPr/>
      <dgm:t>
        <a:bodyPr/>
        <a:lstStyle/>
        <a:p>
          <a:r>
            <a:rPr lang="en-GB" sz="1200">
              <a:solidFill>
                <a:schemeClr val="tx1"/>
              </a:solidFill>
              <a:latin typeface="Calibri" panose="020F0502020204030204" pitchFamily="34" charset="0"/>
              <a:cs typeface="Calibri" panose="020F0502020204030204" pitchFamily="34" charset="0"/>
            </a:rPr>
            <a:t>Work in partnership with HSCP and other local authorities for children who live outside the county</a:t>
          </a:r>
          <a:endParaRPr lang="en-GB" sz="1200" dirty="0">
            <a:solidFill>
              <a:schemeClr val="tx1"/>
            </a:solidFill>
            <a:latin typeface="Calibri" panose="020F0502020204030204" pitchFamily="34" charset="0"/>
            <a:cs typeface="Calibri" panose="020F0502020204030204" pitchFamily="34" charset="0"/>
          </a:endParaRPr>
        </a:p>
      </dgm:t>
    </dgm:pt>
    <dgm:pt modelId="{B85171CC-AC49-407B-9158-1619AC8D554E}" type="parTrans" cxnId="{F1A5D5AB-8E3A-4C9A-84C3-869B9B47222B}">
      <dgm:prSet/>
      <dgm:spPr/>
      <dgm:t>
        <a:bodyPr/>
        <a:lstStyle/>
        <a:p>
          <a:endParaRPr lang="en-GB"/>
        </a:p>
      </dgm:t>
    </dgm:pt>
    <dgm:pt modelId="{703AFBB9-645D-464A-BD49-A1362F000EE9}" type="sibTrans" cxnId="{F1A5D5AB-8E3A-4C9A-84C3-869B9B47222B}">
      <dgm:prSet/>
      <dgm:spPr/>
      <dgm:t>
        <a:bodyPr/>
        <a:lstStyle/>
        <a:p>
          <a:endParaRPr lang="en-GB"/>
        </a:p>
      </dgm:t>
    </dgm:pt>
    <dgm:pt modelId="{F979A288-629C-48BF-BA30-76D7DC3AAC90}">
      <dgm:prSet custT="1"/>
      <dgm:spPr/>
      <dgm:t>
        <a:bodyPr/>
        <a:lstStyle/>
        <a:p>
          <a:r>
            <a:rPr lang="en-GB" sz="1200" b="1" dirty="0">
              <a:solidFill>
                <a:schemeClr val="tx1"/>
              </a:solidFill>
              <a:latin typeface="Calibri" panose="020F0502020204030204" pitchFamily="34" charset="0"/>
              <a:cs typeface="Calibri" panose="020F0502020204030204" pitchFamily="34" charset="0"/>
              <a:hlinkClick xmlns:r="http://schemas.openxmlformats.org/officeDocument/2006/relationships" r:id="rId2">
                <a:extLst>
                  <a:ext uri="{A12FA001-AC4F-418D-AE19-62706E023703}">
                    <ahyp:hlinkClr xmlns:ahyp="http://schemas.microsoft.com/office/drawing/2018/hyperlinkcolor" val="tx"/>
                  </a:ext>
                </a:extLst>
              </a:hlinkClick>
            </a:rPr>
            <a:t>Early Intervention Foundation</a:t>
          </a:r>
          <a:r>
            <a:rPr lang="en-GB" sz="1200" b="1" dirty="0">
              <a:solidFill>
                <a:schemeClr val="tx1"/>
              </a:solidFill>
              <a:latin typeface="Calibri" panose="020F0502020204030204" pitchFamily="34" charset="0"/>
              <a:cs typeface="Calibri" panose="020F0502020204030204" pitchFamily="34" charset="0"/>
            </a:rPr>
            <a:t> </a:t>
          </a:r>
          <a:r>
            <a:rPr lang="en-GB" sz="1200" dirty="0">
              <a:solidFill>
                <a:schemeClr val="tx1"/>
              </a:solidFill>
              <a:latin typeface="Calibri" panose="020F0502020204030204" pitchFamily="34" charset="0"/>
              <a:cs typeface="Calibri" panose="020F0502020204030204" pitchFamily="34" charset="0"/>
            </a:rPr>
            <a:t>– provides early intervention strategies to prevent gang involvement and youth violence</a:t>
          </a:r>
        </a:p>
      </dgm:t>
    </dgm:pt>
    <dgm:pt modelId="{16B3E296-392E-4584-9AAC-E892B22B7119}" type="parTrans" cxnId="{6CD1C199-9BE3-47C0-8F55-389F06EE1B1F}">
      <dgm:prSet/>
      <dgm:spPr/>
      <dgm:t>
        <a:bodyPr/>
        <a:lstStyle/>
        <a:p>
          <a:endParaRPr lang="en-GB"/>
        </a:p>
      </dgm:t>
    </dgm:pt>
    <dgm:pt modelId="{BB005067-FEFB-4A75-903D-E72A6524D6E3}" type="sibTrans" cxnId="{6CD1C199-9BE3-47C0-8F55-389F06EE1B1F}">
      <dgm:prSet/>
      <dgm:spPr/>
      <dgm:t>
        <a:bodyPr/>
        <a:lstStyle/>
        <a:p>
          <a:endParaRPr lang="en-GB"/>
        </a:p>
      </dgm:t>
    </dgm:pt>
    <dgm:pt modelId="{7DC5C150-C64A-44B6-B6EF-2A6BB11BB2A6}">
      <dgm:prSet custT="1"/>
      <dgm:spPr/>
      <dgm:t>
        <a:bodyPr/>
        <a:lstStyle/>
        <a:p>
          <a:r>
            <a:rPr lang="en-GB" sz="1200" dirty="0">
              <a:solidFill>
                <a:schemeClr val="tx1"/>
              </a:solidFill>
              <a:latin typeface="Calibri" panose="020F0502020204030204" pitchFamily="34" charset="0"/>
              <a:cs typeface="Calibri" panose="020F0502020204030204" pitchFamily="34" charset="0"/>
            </a:rPr>
            <a:t>Practice Guidance on </a:t>
          </a:r>
          <a:r>
            <a:rPr lang="en-GB" sz="1200" b="1" dirty="0">
              <a:solidFill>
                <a:schemeClr val="tx1"/>
              </a:solidFill>
              <a:latin typeface="Calibri" panose="020F0502020204030204" pitchFamily="34" charset="0"/>
              <a:cs typeface="Calibri" panose="020F0502020204030204" pitchFamily="34" charset="0"/>
              <a:hlinkClick xmlns:r="http://schemas.openxmlformats.org/officeDocument/2006/relationships" r:id="rId3">
                <a:extLst>
                  <a:ext uri="{A12FA001-AC4F-418D-AE19-62706E023703}">
                    <ahyp:hlinkClr xmlns:ahyp="http://schemas.microsoft.com/office/drawing/2018/hyperlinkcolor" val="tx"/>
                  </a:ext>
                </a:extLst>
              </a:hlinkClick>
            </a:rPr>
            <a:t>meeting the needs of young people with learning disabilities who experience or are at risk of sexual exploitation</a:t>
          </a:r>
          <a:endParaRPr lang="en-GB" sz="1200" b="1" dirty="0">
            <a:solidFill>
              <a:schemeClr val="tx1"/>
            </a:solidFill>
            <a:latin typeface="Calibri" panose="020F0502020204030204" pitchFamily="34" charset="0"/>
            <a:cs typeface="Calibri" panose="020F0502020204030204" pitchFamily="34" charset="0"/>
          </a:endParaRPr>
        </a:p>
      </dgm:t>
    </dgm:pt>
    <dgm:pt modelId="{1CFC444D-208D-4B46-BDDD-96917FBFE1F1}" type="parTrans" cxnId="{700A0A46-5572-4631-9A6E-B3E7D8428C3F}">
      <dgm:prSet/>
      <dgm:spPr/>
      <dgm:t>
        <a:bodyPr/>
        <a:lstStyle/>
        <a:p>
          <a:endParaRPr lang="en-GB"/>
        </a:p>
      </dgm:t>
    </dgm:pt>
    <dgm:pt modelId="{1F4A142C-0A79-4EC6-83F9-C2741FB8C31D}" type="sibTrans" cxnId="{700A0A46-5572-4631-9A6E-B3E7D8428C3F}">
      <dgm:prSet/>
      <dgm:spPr/>
      <dgm:t>
        <a:bodyPr/>
        <a:lstStyle/>
        <a:p>
          <a:endParaRPr lang="en-GB"/>
        </a:p>
      </dgm:t>
    </dgm:pt>
    <dgm:pt modelId="{8B92AEB1-15FD-4386-9E81-78BB48559F1A}" type="pres">
      <dgm:prSet presAssocID="{7C3B9BCA-8881-4662-AECB-CC87002B2060}" presName="linear" presStyleCnt="0">
        <dgm:presLayoutVars>
          <dgm:dir/>
          <dgm:animLvl val="lvl"/>
          <dgm:resizeHandles val="exact"/>
        </dgm:presLayoutVars>
      </dgm:prSet>
      <dgm:spPr/>
    </dgm:pt>
    <dgm:pt modelId="{CD011F8F-CAE9-4D07-A064-D1CAD838A18A}" type="pres">
      <dgm:prSet presAssocID="{9EFA0B07-A3C2-486E-AA3F-FB7EE03B5A12}" presName="parentLin" presStyleCnt="0"/>
      <dgm:spPr/>
    </dgm:pt>
    <dgm:pt modelId="{CFECBB98-0D89-468B-8608-72BE06A45CAD}" type="pres">
      <dgm:prSet presAssocID="{9EFA0B07-A3C2-486E-AA3F-FB7EE03B5A12}" presName="parentLeftMargin" presStyleLbl="node1" presStyleIdx="0" presStyleCnt="10"/>
      <dgm:spPr/>
    </dgm:pt>
    <dgm:pt modelId="{64791B4A-D174-45C5-A095-6DA9E92B5B70}" type="pres">
      <dgm:prSet presAssocID="{9EFA0B07-A3C2-486E-AA3F-FB7EE03B5A12}" presName="parentText" presStyleLbl="node1" presStyleIdx="0" presStyleCnt="10" custScaleX="142857" custScaleY="101362">
        <dgm:presLayoutVars>
          <dgm:chMax val="0"/>
          <dgm:bulletEnabled val="1"/>
        </dgm:presLayoutVars>
      </dgm:prSet>
      <dgm:spPr/>
    </dgm:pt>
    <dgm:pt modelId="{81255EF5-64D5-4935-813D-017E90FC44CD}" type="pres">
      <dgm:prSet presAssocID="{9EFA0B07-A3C2-486E-AA3F-FB7EE03B5A12}" presName="negativeSpace" presStyleCnt="0"/>
      <dgm:spPr/>
    </dgm:pt>
    <dgm:pt modelId="{C67575A8-1E23-46CF-88C1-A1DEDC4848C3}" type="pres">
      <dgm:prSet presAssocID="{9EFA0B07-A3C2-486E-AA3F-FB7EE03B5A12}" presName="childText" presStyleLbl="conFgAcc1" presStyleIdx="0" presStyleCnt="10">
        <dgm:presLayoutVars>
          <dgm:bulletEnabled val="1"/>
        </dgm:presLayoutVars>
      </dgm:prSet>
      <dgm:spPr/>
    </dgm:pt>
    <dgm:pt modelId="{6FA25C6C-617B-4453-AC3B-3A7387064F60}" type="pres">
      <dgm:prSet presAssocID="{BC298C2C-5E6B-4602-AC2D-D7F4B822BE2A}" presName="spaceBetweenRectangles" presStyleCnt="0"/>
      <dgm:spPr/>
    </dgm:pt>
    <dgm:pt modelId="{63F03A5C-75B3-462A-8F3C-39F48072BD1D}" type="pres">
      <dgm:prSet presAssocID="{0EB78FE5-923F-4C25-A756-734730CE96C0}" presName="parentLin" presStyleCnt="0"/>
      <dgm:spPr/>
    </dgm:pt>
    <dgm:pt modelId="{835E4C52-16E2-4B05-A2C5-73275173F9AC}" type="pres">
      <dgm:prSet presAssocID="{0EB78FE5-923F-4C25-A756-734730CE96C0}" presName="parentLeftMargin" presStyleLbl="node1" presStyleIdx="0" presStyleCnt="10"/>
      <dgm:spPr/>
    </dgm:pt>
    <dgm:pt modelId="{CF7CA64F-5EDD-46D7-BB0F-0D51592DD894}" type="pres">
      <dgm:prSet presAssocID="{0EB78FE5-923F-4C25-A756-734730CE96C0}" presName="parentText" presStyleLbl="node1" presStyleIdx="1" presStyleCnt="10" custScaleX="142857" custScaleY="101362">
        <dgm:presLayoutVars>
          <dgm:chMax val="0"/>
          <dgm:bulletEnabled val="1"/>
        </dgm:presLayoutVars>
      </dgm:prSet>
      <dgm:spPr/>
    </dgm:pt>
    <dgm:pt modelId="{5D174512-A6D6-4CA1-9164-954BDC19B3A0}" type="pres">
      <dgm:prSet presAssocID="{0EB78FE5-923F-4C25-A756-734730CE96C0}" presName="negativeSpace" presStyleCnt="0"/>
      <dgm:spPr/>
    </dgm:pt>
    <dgm:pt modelId="{28433B9A-4694-42AA-94C0-2625C35F724E}" type="pres">
      <dgm:prSet presAssocID="{0EB78FE5-923F-4C25-A756-734730CE96C0}" presName="childText" presStyleLbl="conFgAcc1" presStyleIdx="1" presStyleCnt="10">
        <dgm:presLayoutVars>
          <dgm:bulletEnabled val="1"/>
        </dgm:presLayoutVars>
      </dgm:prSet>
      <dgm:spPr/>
    </dgm:pt>
    <dgm:pt modelId="{732029B1-58C7-489B-B4E5-751DB03FB5F9}" type="pres">
      <dgm:prSet presAssocID="{907E6665-DF1F-4635-AA00-95CFDB7F46DF}" presName="spaceBetweenRectangles" presStyleCnt="0"/>
      <dgm:spPr/>
    </dgm:pt>
    <dgm:pt modelId="{E574A36D-B86C-4BEE-930F-90A11B136F75}" type="pres">
      <dgm:prSet presAssocID="{1804CBCC-096E-4C0E-9D22-CC66D05B8798}" presName="parentLin" presStyleCnt="0"/>
      <dgm:spPr/>
    </dgm:pt>
    <dgm:pt modelId="{8BE90833-28FA-436C-A641-C06B9B24810C}" type="pres">
      <dgm:prSet presAssocID="{1804CBCC-096E-4C0E-9D22-CC66D05B8798}" presName="parentLeftMargin" presStyleLbl="node1" presStyleIdx="1" presStyleCnt="10"/>
      <dgm:spPr/>
    </dgm:pt>
    <dgm:pt modelId="{81BCF7B4-B969-451E-A59D-E48CA32493BE}" type="pres">
      <dgm:prSet presAssocID="{1804CBCC-096E-4C0E-9D22-CC66D05B8798}" presName="parentText" presStyleLbl="node1" presStyleIdx="2" presStyleCnt="10" custScaleX="142857" custScaleY="101362">
        <dgm:presLayoutVars>
          <dgm:chMax val="0"/>
          <dgm:bulletEnabled val="1"/>
        </dgm:presLayoutVars>
      </dgm:prSet>
      <dgm:spPr/>
    </dgm:pt>
    <dgm:pt modelId="{A6355307-9D97-41F0-A982-F912F77EF6A9}" type="pres">
      <dgm:prSet presAssocID="{1804CBCC-096E-4C0E-9D22-CC66D05B8798}" presName="negativeSpace" presStyleCnt="0"/>
      <dgm:spPr/>
    </dgm:pt>
    <dgm:pt modelId="{C3F60CEE-841C-4416-8BA9-8C5CCA1B138F}" type="pres">
      <dgm:prSet presAssocID="{1804CBCC-096E-4C0E-9D22-CC66D05B8798}" presName="childText" presStyleLbl="conFgAcc1" presStyleIdx="2" presStyleCnt="10">
        <dgm:presLayoutVars>
          <dgm:bulletEnabled val="1"/>
        </dgm:presLayoutVars>
      </dgm:prSet>
      <dgm:spPr/>
    </dgm:pt>
    <dgm:pt modelId="{5644C27B-744E-4B93-B462-802F4A0F3B58}" type="pres">
      <dgm:prSet presAssocID="{546E5E30-52A0-48DC-BE8B-9BC8079018B4}" presName="spaceBetweenRectangles" presStyleCnt="0"/>
      <dgm:spPr/>
    </dgm:pt>
    <dgm:pt modelId="{7247EDDD-DBD0-4884-A349-FA5ABD3355EB}" type="pres">
      <dgm:prSet presAssocID="{97BF58B1-0F4B-4EBB-947B-0626F86CF08C}" presName="parentLin" presStyleCnt="0"/>
      <dgm:spPr/>
    </dgm:pt>
    <dgm:pt modelId="{DF91FA94-8FD2-4460-8992-ED326063317B}" type="pres">
      <dgm:prSet presAssocID="{97BF58B1-0F4B-4EBB-947B-0626F86CF08C}" presName="parentLeftMargin" presStyleLbl="node1" presStyleIdx="2" presStyleCnt="10"/>
      <dgm:spPr/>
    </dgm:pt>
    <dgm:pt modelId="{1E0A68E3-A215-42CC-BEE6-B8B108575193}" type="pres">
      <dgm:prSet presAssocID="{97BF58B1-0F4B-4EBB-947B-0626F86CF08C}" presName="parentText" presStyleLbl="node1" presStyleIdx="3" presStyleCnt="10" custScaleX="142857" custScaleY="101362">
        <dgm:presLayoutVars>
          <dgm:chMax val="0"/>
          <dgm:bulletEnabled val="1"/>
        </dgm:presLayoutVars>
      </dgm:prSet>
      <dgm:spPr/>
    </dgm:pt>
    <dgm:pt modelId="{C684FD68-8965-4B17-A19D-B41D003AEC59}" type="pres">
      <dgm:prSet presAssocID="{97BF58B1-0F4B-4EBB-947B-0626F86CF08C}" presName="negativeSpace" presStyleCnt="0"/>
      <dgm:spPr/>
    </dgm:pt>
    <dgm:pt modelId="{5AEA7CF2-57D1-4D49-9F12-F4F875B9214D}" type="pres">
      <dgm:prSet presAssocID="{97BF58B1-0F4B-4EBB-947B-0626F86CF08C}" presName="childText" presStyleLbl="conFgAcc1" presStyleIdx="3" presStyleCnt="10">
        <dgm:presLayoutVars>
          <dgm:bulletEnabled val="1"/>
        </dgm:presLayoutVars>
      </dgm:prSet>
      <dgm:spPr/>
    </dgm:pt>
    <dgm:pt modelId="{2ADB3999-0084-41B0-8F25-AA6F965A3678}" type="pres">
      <dgm:prSet presAssocID="{298E119F-29F5-4022-A2C6-DB861F7FE8B3}" presName="spaceBetweenRectangles" presStyleCnt="0"/>
      <dgm:spPr/>
    </dgm:pt>
    <dgm:pt modelId="{3378C29B-DE8E-4D7B-B1C4-8854E30E0452}" type="pres">
      <dgm:prSet presAssocID="{700F405B-3D03-496A-8750-546A48F40B76}" presName="parentLin" presStyleCnt="0"/>
      <dgm:spPr/>
    </dgm:pt>
    <dgm:pt modelId="{7575D402-CFCC-4480-B233-8163CE12E510}" type="pres">
      <dgm:prSet presAssocID="{700F405B-3D03-496A-8750-546A48F40B76}" presName="parentLeftMargin" presStyleLbl="node1" presStyleIdx="3" presStyleCnt="10"/>
      <dgm:spPr/>
    </dgm:pt>
    <dgm:pt modelId="{8E9BBE71-3331-48F2-9482-DEF6C11046C2}" type="pres">
      <dgm:prSet presAssocID="{700F405B-3D03-496A-8750-546A48F40B76}" presName="parentText" presStyleLbl="node1" presStyleIdx="4" presStyleCnt="10" custScaleX="142857" custScaleY="101362">
        <dgm:presLayoutVars>
          <dgm:chMax val="0"/>
          <dgm:bulletEnabled val="1"/>
        </dgm:presLayoutVars>
      </dgm:prSet>
      <dgm:spPr/>
    </dgm:pt>
    <dgm:pt modelId="{02827ACF-3FEC-491E-B1B0-D0D3C15EE60A}" type="pres">
      <dgm:prSet presAssocID="{700F405B-3D03-496A-8750-546A48F40B76}" presName="negativeSpace" presStyleCnt="0"/>
      <dgm:spPr/>
    </dgm:pt>
    <dgm:pt modelId="{D3DDC9D3-8DDF-4504-B5F5-74D882FEB005}" type="pres">
      <dgm:prSet presAssocID="{700F405B-3D03-496A-8750-546A48F40B76}" presName="childText" presStyleLbl="conFgAcc1" presStyleIdx="4" presStyleCnt="10">
        <dgm:presLayoutVars>
          <dgm:bulletEnabled val="1"/>
        </dgm:presLayoutVars>
      </dgm:prSet>
      <dgm:spPr/>
    </dgm:pt>
    <dgm:pt modelId="{F8A4E18F-65D2-4206-B262-358ADAF49C16}" type="pres">
      <dgm:prSet presAssocID="{574F4108-6A42-4AFA-BEA5-E2A7B6AD71CC}" presName="spaceBetweenRectangles" presStyleCnt="0"/>
      <dgm:spPr/>
    </dgm:pt>
    <dgm:pt modelId="{74167824-5EB7-4517-A16B-BD9F5A7623D7}" type="pres">
      <dgm:prSet presAssocID="{2EDF8213-C8E9-4817-9D5F-0FBA7128909D}" presName="parentLin" presStyleCnt="0"/>
      <dgm:spPr/>
    </dgm:pt>
    <dgm:pt modelId="{03A9D255-77D6-4329-A60F-CD27094C83E3}" type="pres">
      <dgm:prSet presAssocID="{2EDF8213-C8E9-4817-9D5F-0FBA7128909D}" presName="parentLeftMargin" presStyleLbl="node1" presStyleIdx="4" presStyleCnt="10"/>
      <dgm:spPr/>
    </dgm:pt>
    <dgm:pt modelId="{0646B584-274E-4DC9-AF1C-09ECBB64B381}" type="pres">
      <dgm:prSet presAssocID="{2EDF8213-C8E9-4817-9D5F-0FBA7128909D}" presName="parentText" presStyleLbl="node1" presStyleIdx="5" presStyleCnt="10" custScaleX="142857" custScaleY="101362">
        <dgm:presLayoutVars>
          <dgm:chMax val="0"/>
          <dgm:bulletEnabled val="1"/>
        </dgm:presLayoutVars>
      </dgm:prSet>
      <dgm:spPr/>
    </dgm:pt>
    <dgm:pt modelId="{F9004856-66B0-4DEB-BE5E-EE3BA63461CB}" type="pres">
      <dgm:prSet presAssocID="{2EDF8213-C8E9-4817-9D5F-0FBA7128909D}" presName="negativeSpace" presStyleCnt="0"/>
      <dgm:spPr/>
    </dgm:pt>
    <dgm:pt modelId="{C882547F-3DEE-476F-8287-655762CFE1FC}" type="pres">
      <dgm:prSet presAssocID="{2EDF8213-C8E9-4817-9D5F-0FBA7128909D}" presName="childText" presStyleLbl="conFgAcc1" presStyleIdx="5" presStyleCnt="10">
        <dgm:presLayoutVars>
          <dgm:bulletEnabled val="1"/>
        </dgm:presLayoutVars>
      </dgm:prSet>
      <dgm:spPr/>
    </dgm:pt>
    <dgm:pt modelId="{FBF70E8B-985C-4FB2-B26A-E2057D22A585}" type="pres">
      <dgm:prSet presAssocID="{3E93D923-E445-4A6F-AF3F-E3901E09E1F5}" presName="spaceBetweenRectangles" presStyleCnt="0"/>
      <dgm:spPr/>
    </dgm:pt>
    <dgm:pt modelId="{A6082FB1-CC6B-4356-96DB-6DA624A56D0D}" type="pres">
      <dgm:prSet presAssocID="{F4CCCC92-52C0-49A7-A979-94A757BCDA13}" presName="parentLin" presStyleCnt="0"/>
      <dgm:spPr/>
    </dgm:pt>
    <dgm:pt modelId="{738BE27D-BBF0-4FD2-A33F-E7BC5E9905EF}" type="pres">
      <dgm:prSet presAssocID="{F4CCCC92-52C0-49A7-A979-94A757BCDA13}" presName="parentLeftMargin" presStyleLbl="node1" presStyleIdx="5" presStyleCnt="10"/>
      <dgm:spPr/>
    </dgm:pt>
    <dgm:pt modelId="{7982F1C7-DE26-4BE5-931A-6CC6244C5F1D}" type="pres">
      <dgm:prSet presAssocID="{F4CCCC92-52C0-49A7-A979-94A757BCDA13}" presName="parentText" presStyleLbl="node1" presStyleIdx="6" presStyleCnt="10" custScaleX="142857" custScaleY="101362">
        <dgm:presLayoutVars>
          <dgm:chMax val="0"/>
          <dgm:bulletEnabled val="1"/>
        </dgm:presLayoutVars>
      </dgm:prSet>
      <dgm:spPr/>
    </dgm:pt>
    <dgm:pt modelId="{2212C441-AA23-4147-B693-C1A180597908}" type="pres">
      <dgm:prSet presAssocID="{F4CCCC92-52C0-49A7-A979-94A757BCDA13}" presName="negativeSpace" presStyleCnt="0"/>
      <dgm:spPr/>
    </dgm:pt>
    <dgm:pt modelId="{25FBF50C-0FE1-40CB-BBF3-30695041B74F}" type="pres">
      <dgm:prSet presAssocID="{F4CCCC92-52C0-49A7-A979-94A757BCDA13}" presName="childText" presStyleLbl="conFgAcc1" presStyleIdx="6" presStyleCnt="10">
        <dgm:presLayoutVars>
          <dgm:bulletEnabled val="1"/>
        </dgm:presLayoutVars>
      </dgm:prSet>
      <dgm:spPr/>
    </dgm:pt>
    <dgm:pt modelId="{61EE148A-5C96-4E98-BCC2-73E89E77EDF2}" type="pres">
      <dgm:prSet presAssocID="{1EEB22FC-B6F0-46BC-AD62-7C36A70EDD9C}" presName="spaceBetweenRectangles" presStyleCnt="0"/>
      <dgm:spPr/>
    </dgm:pt>
    <dgm:pt modelId="{D7F6412F-B339-457D-ADE5-066F23FA6A26}" type="pres">
      <dgm:prSet presAssocID="{6F7B0747-190F-4374-8028-4FDC2CE95F2E}" presName="parentLin" presStyleCnt="0"/>
      <dgm:spPr/>
    </dgm:pt>
    <dgm:pt modelId="{603203D9-392D-49B0-88D2-99D9FF9A007B}" type="pres">
      <dgm:prSet presAssocID="{6F7B0747-190F-4374-8028-4FDC2CE95F2E}" presName="parentLeftMargin" presStyleLbl="node1" presStyleIdx="6" presStyleCnt="10"/>
      <dgm:spPr/>
    </dgm:pt>
    <dgm:pt modelId="{ADB34D27-DDE2-4EC4-885D-4B30206FE1A1}" type="pres">
      <dgm:prSet presAssocID="{6F7B0747-190F-4374-8028-4FDC2CE95F2E}" presName="parentText" presStyleLbl="node1" presStyleIdx="7" presStyleCnt="10" custScaleX="142857" custScaleY="101362">
        <dgm:presLayoutVars>
          <dgm:chMax val="0"/>
          <dgm:bulletEnabled val="1"/>
        </dgm:presLayoutVars>
      </dgm:prSet>
      <dgm:spPr/>
    </dgm:pt>
    <dgm:pt modelId="{89E83164-F8D0-43B9-BC18-0C5027171BA7}" type="pres">
      <dgm:prSet presAssocID="{6F7B0747-190F-4374-8028-4FDC2CE95F2E}" presName="negativeSpace" presStyleCnt="0"/>
      <dgm:spPr/>
    </dgm:pt>
    <dgm:pt modelId="{16D31B24-1BC6-451C-A999-BF8D881EDD1A}" type="pres">
      <dgm:prSet presAssocID="{6F7B0747-190F-4374-8028-4FDC2CE95F2E}" presName="childText" presStyleLbl="conFgAcc1" presStyleIdx="7" presStyleCnt="10">
        <dgm:presLayoutVars>
          <dgm:bulletEnabled val="1"/>
        </dgm:presLayoutVars>
      </dgm:prSet>
      <dgm:spPr/>
    </dgm:pt>
    <dgm:pt modelId="{EAE6D514-2AC3-4289-B098-1EE338863E35}" type="pres">
      <dgm:prSet presAssocID="{703AFBB9-645D-464A-BD49-A1362F000EE9}" presName="spaceBetweenRectangles" presStyleCnt="0"/>
      <dgm:spPr/>
    </dgm:pt>
    <dgm:pt modelId="{46F8FFAD-3057-4314-AC77-C13CD0DFEEA3}" type="pres">
      <dgm:prSet presAssocID="{F979A288-629C-48BF-BA30-76D7DC3AAC90}" presName="parentLin" presStyleCnt="0"/>
      <dgm:spPr/>
    </dgm:pt>
    <dgm:pt modelId="{08320BD7-2008-4A80-9B9F-6AB2BEAD9F28}" type="pres">
      <dgm:prSet presAssocID="{F979A288-629C-48BF-BA30-76D7DC3AAC90}" presName="parentLeftMargin" presStyleLbl="node1" presStyleIdx="7" presStyleCnt="10"/>
      <dgm:spPr/>
    </dgm:pt>
    <dgm:pt modelId="{3F9C3E8B-35D4-400F-9104-7F97E3A07478}" type="pres">
      <dgm:prSet presAssocID="{F979A288-629C-48BF-BA30-76D7DC3AAC90}" presName="parentText" presStyleLbl="node1" presStyleIdx="8" presStyleCnt="10" custScaleX="142857" custScaleY="101362">
        <dgm:presLayoutVars>
          <dgm:chMax val="0"/>
          <dgm:bulletEnabled val="1"/>
        </dgm:presLayoutVars>
      </dgm:prSet>
      <dgm:spPr/>
    </dgm:pt>
    <dgm:pt modelId="{033F2064-02F8-4655-8BFB-25ABBD66D2A0}" type="pres">
      <dgm:prSet presAssocID="{F979A288-629C-48BF-BA30-76D7DC3AAC90}" presName="negativeSpace" presStyleCnt="0"/>
      <dgm:spPr/>
    </dgm:pt>
    <dgm:pt modelId="{71EFF2B2-D934-42BF-B457-AB4DD5714427}" type="pres">
      <dgm:prSet presAssocID="{F979A288-629C-48BF-BA30-76D7DC3AAC90}" presName="childText" presStyleLbl="conFgAcc1" presStyleIdx="8" presStyleCnt="10">
        <dgm:presLayoutVars>
          <dgm:bulletEnabled val="1"/>
        </dgm:presLayoutVars>
      </dgm:prSet>
      <dgm:spPr/>
    </dgm:pt>
    <dgm:pt modelId="{02EB8E43-01F6-41D9-AAC5-789C14FE5125}" type="pres">
      <dgm:prSet presAssocID="{BB005067-FEFB-4A75-903D-E72A6524D6E3}" presName="spaceBetweenRectangles" presStyleCnt="0"/>
      <dgm:spPr/>
    </dgm:pt>
    <dgm:pt modelId="{752E72AA-7ECE-4ECF-89ED-9F424889C362}" type="pres">
      <dgm:prSet presAssocID="{7DC5C150-C64A-44B6-B6EF-2A6BB11BB2A6}" presName="parentLin" presStyleCnt="0"/>
      <dgm:spPr/>
    </dgm:pt>
    <dgm:pt modelId="{C2BDADA6-C59E-4F6F-930B-34A7862E46B3}" type="pres">
      <dgm:prSet presAssocID="{7DC5C150-C64A-44B6-B6EF-2A6BB11BB2A6}" presName="parentLeftMargin" presStyleLbl="node1" presStyleIdx="8" presStyleCnt="10"/>
      <dgm:spPr/>
    </dgm:pt>
    <dgm:pt modelId="{F47AED12-0968-4600-B796-49E862528C7F}" type="pres">
      <dgm:prSet presAssocID="{7DC5C150-C64A-44B6-B6EF-2A6BB11BB2A6}" presName="parentText" presStyleLbl="node1" presStyleIdx="9" presStyleCnt="10" custScaleX="142857" custScaleY="101362">
        <dgm:presLayoutVars>
          <dgm:chMax val="0"/>
          <dgm:bulletEnabled val="1"/>
        </dgm:presLayoutVars>
      </dgm:prSet>
      <dgm:spPr/>
    </dgm:pt>
    <dgm:pt modelId="{813C479C-7E7B-4783-8EB7-6F91F5A9CE3C}" type="pres">
      <dgm:prSet presAssocID="{7DC5C150-C64A-44B6-B6EF-2A6BB11BB2A6}" presName="negativeSpace" presStyleCnt="0"/>
      <dgm:spPr/>
    </dgm:pt>
    <dgm:pt modelId="{864AAC06-6912-4DAB-B1E3-C6130482F37F}" type="pres">
      <dgm:prSet presAssocID="{7DC5C150-C64A-44B6-B6EF-2A6BB11BB2A6}" presName="childText" presStyleLbl="conFgAcc1" presStyleIdx="9" presStyleCnt="10">
        <dgm:presLayoutVars>
          <dgm:bulletEnabled val="1"/>
        </dgm:presLayoutVars>
      </dgm:prSet>
      <dgm:spPr/>
    </dgm:pt>
  </dgm:ptLst>
  <dgm:cxnLst>
    <dgm:cxn modelId="{00653601-F99E-4F89-99C2-F88B43F4C86A}" srcId="{7C3B9BCA-8881-4662-AECB-CC87002B2060}" destId="{0EB78FE5-923F-4C25-A756-734730CE96C0}" srcOrd="1" destOrd="0" parTransId="{51865CA2-B4C5-4BA3-8D0C-208182398180}" sibTransId="{907E6665-DF1F-4635-AA00-95CFDB7F46DF}"/>
    <dgm:cxn modelId="{36B68F01-493A-4336-B394-C0BDF9CA5303}" type="presOf" srcId="{2EDF8213-C8E9-4817-9D5F-0FBA7128909D}" destId="{03A9D255-77D6-4329-A60F-CD27094C83E3}" srcOrd="0" destOrd="0" presId="urn:microsoft.com/office/officeart/2005/8/layout/list1"/>
    <dgm:cxn modelId="{5CD2B502-C79A-4438-91E9-F5541B085563}" type="presOf" srcId="{F4CCCC92-52C0-49A7-A979-94A757BCDA13}" destId="{7982F1C7-DE26-4BE5-931A-6CC6244C5F1D}" srcOrd="1" destOrd="0" presId="urn:microsoft.com/office/officeart/2005/8/layout/list1"/>
    <dgm:cxn modelId="{A8B62E06-57F7-4992-BFB9-36D2EDF99650}" type="presOf" srcId="{F4CCCC92-52C0-49A7-A979-94A757BCDA13}" destId="{738BE27D-BBF0-4FD2-A33F-E7BC5E9905EF}" srcOrd="0" destOrd="0" presId="urn:microsoft.com/office/officeart/2005/8/layout/list1"/>
    <dgm:cxn modelId="{690C951B-F0D3-4E1A-8B24-E9CE9BFDA691}" srcId="{7C3B9BCA-8881-4662-AECB-CC87002B2060}" destId="{97BF58B1-0F4B-4EBB-947B-0626F86CF08C}" srcOrd="3" destOrd="0" parTransId="{7C1556CC-99B6-416B-BAD7-594440B908DC}" sibTransId="{298E119F-29F5-4022-A2C6-DB861F7FE8B3}"/>
    <dgm:cxn modelId="{3FE43030-74EB-40A4-B3BF-67473D163192}" type="presOf" srcId="{700F405B-3D03-496A-8750-546A48F40B76}" destId="{8E9BBE71-3331-48F2-9482-DEF6C11046C2}" srcOrd="1" destOrd="0" presId="urn:microsoft.com/office/officeart/2005/8/layout/list1"/>
    <dgm:cxn modelId="{3FE01134-2DB6-4E73-98E8-6616B28EC11E}" srcId="{7C3B9BCA-8881-4662-AECB-CC87002B2060}" destId="{700F405B-3D03-496A-8750-546A48F40B76}" srcOrd="4" destOrd="0" parTransId="{5AF8511C-794F-4670-A708-FCFB4CDDC300}" sibTransId="{574F4108-6A42-4AFA-BEA5-E2A7B6AD71CC}"/>
    <dgm:cxn modelId="{74752739-AEDF-485C-BB87-6D9B5FE76A85}" srcId="{7C3B9BCA-8881-4662-AECB-CC87002B2060}" destId="{9EFA0B07-A3C2-486E-AA3F-FB7EE03B5A12}" srcOrd="0" destOrd="0" parTransId="{937B7781-CD40-4655-AD28-1B177493AED5}" sibTransId="{BC298C2C-5E6B-4602-AC2D-D7F4B822BE2A}"/>
    <dgm:cxn modelId="{A0612C3A-9D55-422C-BFF1-7BD00C3A981D}" type="presOf" srcId="{0EB78FE5-923F-4C25-A756-734730CE96C0}" destId="{835E4C52-16E2-4B05-A2C5-73275173F9AC}" srcOrd="0" destOrd="0" presId="urn:microsoft.com/office/officeart/2005/8/layout/list1"/>
    <dgm:cxn modelId="{D5127942-D7E2-4673-9250-CE6EF500F479}" srcId="{7C3B9BCA-8881-4662-AECB-CC87002B2060}" destId="{F4CCCC92-52C0-49A7-A979-94A757BCDA13}" srcOrd="6" destOrd="0" parTransId="{0B439AE0-837E-4580-AA09-E37853F36095}" sibTransId="{1EEB22FC-B6F0-46BC-AD62-7C36A70EDD9C}"/>
    <dgm:cxn modelId="{2E687C44-E11B-4487-809F-57B03D814BC3}" type="presOf" srcId="{1804CBCC-096E-4C0E-9D22-CC66D05B8798}" destId="{81BCF7B4-B969-451E-A59D-E48CA32493BE}" srcOrd="1" destOrd="0" presId="urn:microsoft.com/office/officeart/2005/8/layout/list1"/>
    <dgm:cxn modelId="{700A0A46-5572-4631-9A6E-B3E7D8428C3F}" srcId="{7C3B9BCA-8881-4662-AECB-CC87002B2060}" destId="{7DC5C150-C64A-44B6-B6EF-2A6BB11BB2A6}" srcOrd="9" destOrd="0" parTransId="{1CFC444D-208D-4B46-BDDD-96917FBFE1F1}" sibTransId="{1F4A142C-0A79-4EC6-83F9-C2741FB8C31D}"/>
    <dgm:cxn modelId="{814A976A-B7EF-4F44-937F-44F9DF93AA47}" type="presOf" srcId="{97BF58B1-0F4B-4EBB-947B-0626F86CF08C}" destId="{DF91FA94-8FD2-4460-8992-ED326063317B}" srcOrd="0" destOrd="0" presId="urn:microsoft.com/office/officeart/2005/8/layout/list1"/>
    <dgm:cxn modelId="{4647C16A-CBCE-4561-834D-34A40846DA9F}" type="presOf" srcId="{F979A288-629C-48BF-BA30-76D7DC3AAC90}" destId="{3F9C3E8B-35D4-400F-9104-7F97E3A07478}" srcOrd="1" destOrd="0" presId="urn:microsoft.com/office/officeart/2005/8/layout/list1"/>
    <dgm:cxn modelId="{AD20CA81-8A52-422B-A538-8D5A08C24DE0}" srcId="{7C3B9BCA-8881-4662-AECB-CC87002B2060}" destId="{2EDF8213-C8E9-4817-9D5F-0FBA7128909D}" srcOrd="5" destOrd="0" parTransId="{0428C523-CC45-4958-9A46-5E41B1A8B900}" sibTransId="{3E93D923-E445-4A6F-AF3F-E3901E09E1F5}"/>
    <dgm:cxn modelId="{47FC8586-55D4-4627-A9FA-59796220688A}" type="presOf" srcId="{97BF58B1-0F4B-4EBB-947B-0626F86CF08C}" destId="{1E0A68E3-A215-42CC-BEE6-B8B108575193}" srcOrd="1" destOrd="0" presId="urn:microsoft.com/office/officeart/2005/8/layout/list1"/>
    <dgm:cxn modelId="{050FCE93-597C-41A8-80E2-80CC5DD83E97}" type="presOf" srcId="{700F405B-3D03-496A-8750-546A48F40B76}" destId="{7575D402-CFCC-4480-B233-8163CE12E510}" srcOrd="0" destOrd="0" presId="urn:microsoft.com/office/officeart/2005/8/layout/list1"/>
    <dgm:cxn modelId="{6CD1C199-9BE3-47C0-8F55-389F06EE1B1F}" srcId="{7C3B9BCA-8881-4662-AECB-CC87002B2060}" destId="{F979A288-629C-48BF-BA30-76D7DC3AAC90}" srcOrd="8" destOrd="0" parTransId="{16B3E296-392E-4584-9AAC-E892B22B7119}" sibTransId="{BB005067-FEFB-4A75-903D-E72A6524D6E3}"/>
    <dgm:cxn modelId="{79896EA1-6C10-4A2E-888C-A65D64DD7A2E}" type="presOf" srcId="{0EB78FE5-923F-4C25-A756-734730CE96C0}" destId="{CF7CA64F-5EDD-46D7-BB0F-0D51592DD894}" srcOrd="1" destOrd="0" presId="urn:microsoft.com/office/officeart/2005/8/layout/list1"/>
    <dgm:cxn modelId="{3DC0C1A1-A9FC-4545-9DA6-79D5C851C075}" type="presOf" srcId="{7DC5C150-C64A-44B6-B6EF-2A6BB11BB2A6}" destId="{F47AED12-0968-4600-B796-49E862528C7F}" srcOrd="1" destOrd="0" presId="urn:microsoft.com/office/officeart/2005/8/layout/list1"/>
    <dgm:cxn modelId="{5A0226A3-9863-49A0-AB8B-12B85B01DBF4}" type="presOf" srcId="{7DC5C150-C64A-44B6-B6EF-2A6BB11BB2A6}" destId="{C2BDADA6-C59E-4F6F-930B-34A7862E46B3}" srcOrd="0" destOrd="0" presId="urn:microsoft.com/office/officeart/2005/8/layout/list1"/>
    <dgm:cxn modelId="{F1A5D5AB-8E3A-4C9A-84C3-869B9B47222B}" srcId="{7C3B9BCA-8881-4662-AECB-CC87002B2060}" destId="{6F7B0747-190F-4374-8028-4FDC2CE95F2E}" srcOrd="7" destOrd="0" parTransId="{B85171CC-AC49-407B-9158-1619AC8D554E}" sibTransId="{703AFBB9-645D-464A-BD49-A1362F000EE9}"/>
    <dgm:cxn modelId="{D67F24B1-85DB-4936-8AD0-7326193E5C2D}" type="presOf" srcId="{6F7B0747-190F-4374-8028-4FDC2CE95F2E}" destId="{ADB34D27-DDE2-4EC4-885D-4B30206FE1A1}" srcOrd="1" destOrd="0" presId="urn:microsoft.com/office/officeart/2005/8/layout/list1"/>
    <dgm:cxn modelId="{9C000AB8-DF2F-4284-9B08-81243A607CB1}" type="presOf" srcId="{9EFA0B07-A3C2-486E-AA3F-FB7EE03B5A12}" destId="{64791B4A-D174-45C5-A095-6DA9E92B5B70}" srcOrd="1" destOrd="0" presId="urn:microsoft.com/office/officeart/2005/8/layout/list1"/>
    <dgm:cxn modelId="{43506BC3-7DDF-4E21-97B2-FCFB8EDE73EE}" type="presOf" srcId="{F979A288-629C-48BF-BA30-76D7DC3AAC90}" destId="{08320BD7-2008-4A80-9B9F-6AB2BEAD9F28}" srcOrd="0" destOrd="0" presId="urn:microsoft.com/office/officeart/2005/8/layout/list1"/>
    <dgm:cxn modelId="{4ADD8FD6-1286-4C12-9B43-55FF4728C18E}" type="presOf" srcId="{1804CBCC-096E-4C0E-9D22-CC66D05B8798}" destId="{8BE90833-28FA-436C-A641-C06B9B24810C}" srcOrd="0" destOrd="0" presId="urn:microsoft.com/office/officeart/2005/8/layout/list1"/>
    <dgm:cxn modelId="{61DAA3E7-3AB9-498D-BD05-299D9753D4AA}" type="presOf" srcId="{2EDF8213-C8E9-4817-9D5F-0FBA7128909D}" destId="{0646B584-274E-4DC9-AF1C-09ECBB64B381}" srcOrd="1" destOrd="0" presId="urn:microsoft.com/office/officeart/2005/8/layout/list1"/>
    <dgm:cxn modelId="{266151EF-CF02-4910-A160-A28132A20738}" type="presOf" srcId="{7C3B9BCA-8881-4662-AECB-CC87002B2060}" destId="{8B92AEB1-15FD-4386-9E81-78BB48559F1A}" srcOrd="0" destOrd="0" presId="urn:microsoft.com/office/officeart/2005/8/layout/list1"/>
    <dgm:cxn modelId="{020275F2-566B-49E3-A597-056E16884CE7}" type="presOf" srcId="{9EFA0B07-A3C2-486E-AA3F-FB7EE03B5A12}" destId="{CFECBB98-0D89-468B-8608-72BE06A45CAD}" srcOrd="0" destOrd="0" presId="urn:microsoft.com/office/officeart/2005/8/layout/list1"/>
    <dgm:cxn modelId="{DF1B49F7-8C9A-454C-9910-511BC3157121}" srcId="{7C3B9BCA-8881-4662-AECB-CC87002B2060}" destId="{1804CBCC-096E-4C0E-9D22-CC66D05B8798}" srcOrd="2" destOrd="0" parTransId="{805D4B07-F1EF-41D7-9A27-02CDE0DE5E53}" sibTransId="{546E5E30-52A0-48DC-BE8B-9BC8079018B4}"/>
    <dgm:cxn modelId="{4443DAFA-6444-4A00-B52D-2B21C431E540}" type="presOf" srcId="{6F7B0747-190F-4374-8028-4FDC2CE95F2E}" destId="{603203D9-392D-49B0-88D2-99D9FF9A007B}" srcOrd="0" destOrd="0" presId="urn:microsoft.com/office/officeart/2005/8/layout/list1"/>
    <dgm:cxn modelId="{8CD72047-4253-483B-8F5E-63AC07C15358}" type="presParOf" srcId="{8B92AEB1-15FD-4386-9E81-78BB48559F1A}" destId="{CD011F8F-CAE9-4D07-A064-D1CAD838A18A}" srcOrd="0" destOrd="0" presId="urn:microsoft.com/office/officeart/2005/8/layout/list1"/>
    <dgm:cxn modelId="{AB63008B-C16B-4C9B-BEC0-C5BC2E56747A}" type="presParOf" srcId="{CD011F8F-CAE9-4D07-A064-D1CAD838A18A}" destId="{CFECBB98-0D89-468B-8608-72BE06A45CAD}" srcOrd="0" destOrd="0" presId="urn:microsoft.com/office/officeart/2005/8/layout/list1"/>
    <dgm:cxn modelId="{CF0FF1AF-5B42-4558-9B65-101C596DE072}" type="presParOf" srcId="{CD011F8F-CAE9-4D07-A064-D1CAD838A18A}" destId="{64791B4A-D174-45C5-A095-6DA9E92B5B70}" srcOrd="1" destOrd="0" presId="urn:microsoft.com/office/officeart/2005/8/layout/list1"/>
    <dgm:cxn modelId="{CD3DE7CB-68F2-4640-8623-FEF9389E04E8}" type="presParOf" srcId="{8B92AEB1-15FD-4386-9E81-78BB48559F1A}" destId="{81255EF5-64D5-4935-813D-017E90FC44CD}" srcOrd="1" destOrd="0" presId="urn:microsoft.com/office/officeart/2005/8/layout/list1"/>
    <dgm:cxn modelId="{668D7C9C-102E-4F4A-83A8-E4BBB9928036}" type="presParOf" srcId="{8B92AEB1-15FD-4386-9E81-78BB48559F1A}" destId="{C67575A8-1E23-46CF-88C1-A1DEDC4848C3}" srcOrd="2" destOrd="0" presId="urn:microsoft.com/office/officeart/2005/8/layout/list1"/>
    <dgm:cxn modelId="{301D2E30-16EA-4495-BCA2-D733EED85846}" type="presParOf" srcId="{8B92AEB1-15FD-4386-9E81-78BB48559F1A}" destId="{6FA25C6C-617B-4453-AC3B-3A7387064F60}" srcOrd="3" destOrd="0" presId="urn:microsoft.com/office/officeart/2005/8/layout/list1"/>
    <dgm:cxn modelId="{F1D57276-9AC1-4DAE-BB6A-01C641C37317}" type="presParOf" srcId="{8B92AEB1-15FD-4386-9E81-78BB48559F1A}" destId="{63F03A5C-75B3-462A-8F3C-39F48072BD1D}" srcOrd="4" destOrd="0" presId="urn:microsoft.com/office/officeart/2005/8/layout/list1"/>
    <dgm:cxn modelId="{4E571B82-AA89-411B-B732-422ACA687D5B}" type="presParOf" srcId="{63F03A5C-75B3-462A-8F3C-39F48072BD1D}" destId="{835E4C52-16E2-4B05-A2C5-73275173F9AC}" srcOrd="0" destOrd="0" presId="urn:microsoft.com/office/officeart/2005/8/layout/list1"/>
    <dgm:cxn modelId="{A9C53C98-95CA-40E8-A420-DED39D20A565}" type="presParOf" srcId="{63F03A5C-75B3-462A-8F3C-39F48072BD1D}" destId="{CF7CA64F-5EDD-46D7-BB0F-0D51592DD894}" srcOrd="1" destOrd="0" presId="urn:microsoft.com/office/officeart/2005/8/layout/list1"/>
    <dgm:cxn modelId="{180E87B0-F3DE-4091-992A-B974F3117716}" type="presParOf" srcId="{8B92AEB1-15FD-4386-9E81-78BB48559F1A}" destId="{5D174512-A6D6-4CA1-9164-954BDC19B3A0}" srcOrd="5" destOrd="0" presId="urn:microsoft.com/office/officeart/2005/8/layout/list1"/>
    <dgm:cxn modelId="{E7C25A48-0339-41B4-BACC-D6724BA8333C}" type="presParOf" srcId="{8B92AEB1-15FD-4386-9E81-78BB48559F1A}" destId="{28433B9A-4694-42AA-94C0-2625C35F724E}" srcOrd="6" destOrd="0" presId="urn:microsoft.com/office/officeart/2005/8/layout/list1"/>
    <dgm:cxn modelId="{C3103A0F-E1FE-447D-9997-1C0964B5CA2D}" type="presParOf" srcId="{8B92AEB1-15FD-4386-9E81-78BB48559F1A}" destId="{732029B1-58C7-489B-B4E5-751DB03FB5F9}" srcOrd="7" destOrd="0" presId="urn:microsoft.com/office/officeart/2005/8/layout/list1"/>
    <dgm:cxn modelId="{1C260F69-C330-4C10-AA6C-3B972B99F691}" type="presParOf" srcId="{8B92AEB1-15FD-4386-9E81-78BB48559F1A}" destId="{E574A36D-B86C-4BEE-930F-90A11B136F75}" srcOrd="8" destOrd="0" presId="urn:microsoft.com/office/officeart/2005/8/layout/list1"/>
    <dgm:cxn modelId="{7B51FB33-03B5-44D6-B97A-580B4849D53B}" type="presParOf" srcId="{E574A36D-B86C-4BEE-930F-90A11B136F75}" destId="{8BE90833-28FA-436C-A641-C06B9B24810C}" srcOrd="0" destOrd="0" presId="urn:microsoft.com/office/officeart/2005/8/layout/list1"/>
    <dgm:cxn modelId="{B03A315D-02BB-4E0E-B654-759D0FE6E5C0}" type="presParOf" srcId="{E574A36D-B86C-4BEE-930F-90A11B136F75}" destId="{81BCF7B4-B969-451E-A59D-E48CA32493BE}" srcOrd="1" destOrd="0" presId="urn:microsoft.com/office/officeart/2005/8/layout/list1"/>
    <dgm:cxn modelId="{F193433B-84DD-4784-A4FF-2401CEA737A8}" type="presParOf" srcId="{8B92AEB1-15FD-4386-9E81-78BB48559F1A}" destId="{A6355307-9D97-41F0-A982-F912F77EF6A9}" srcOrd="9" destOrd="0" presId="urn:microsoft.com/office/officeart/2005/8/layout/list1"/>
    <dgm:cxn modelId="{E28C2FA5-AC11-4D1E-AED8-3AA7186A75C1}" type="presParOf" srcId="{8B92AEB1-15FD-4386-9E81-78BB48559F1A}" destId="{C3F60CEE-841C-4416-8BA9-8C5CCA1B138F}" srcOrd="10" destOrd="0" presId="urn:microsoft.com/office/officeart/2005/8/layout/list1"/>
    <dgm:cxn modelId="{25B40293-61C0-461F-87EA-787D0496EABD}" type="presParOf" srcId="{8B92AEB1-15FD-4386-9E81-78BB48559F1A}" destId="{5644C27B-744E-4B93-B462-802F4A0F3B58}" srcOrd="11" destOrd="0" presId="urn:microsoft.com/office/officeart/2005/8/layout/list1"/>
    <dgm:cxn modelId="{5C7EF6B1-57C1-406D-BB64-4FC58C84A4E5}" type="presParOf" srcId="{8B92AEB1-15FD-4386-9E81-78BB48559F1A}" destId="{7247EDDD-DBD0-4884-A349-FA5ABD3355EB}" srcOrd="12" destOrd="0" presId="urn:microsoft.com/office/officeart/2005/8/layout/list1"/>
    <dgm:cxn modelId="{641F41A0-4C41-432E-B73E-687864C981AA}" type="presParOf" srcId="{7247EDDD-DBD0-4884-A349-FA5ABD3355EB}" destId="{DF91FA94-8FD2-4460-8992-ED326063317B}" srcOrd="0" destOrd="0" presId="urn:microsoft.com/office/officeart/2005/8/layout/list1"/>
    <dgm:cxn modelId="{EB23351F-4F60-431E-943F-944484B408E6}" type="presParOf" srcId="{7247EDDD-DBD0-4884-A349-FA5ABD3355EB}" destId="{1E0A68E3-A215-42CC-BEE6-B8B108575193}" srcOrd="1" destOrd="0" presId="urn:microsoft.com/office/officeart/2005/8/layout/list1"/>
    <dgm:cxn modelId="{FB1AC27A-88A0-455F-AE63-A46C0FB25FD3}" type="presParOf" srcId="{8B92AEB1-15FD-4386-9E81-78BB48559F1A}" destId="{C684FD68-8965-4B17-A19D-B41D003AEC59}" srcOrd="13" destOrd="0" presId="urn:microsoft.com/office/officeart/2005/8/layout/list1"/>
    <dgm:cxn modelId="{843E52EA-352C-4733-B711-5448BFFDD2B6}" type="presParOf" srcId="{8B92AEB1-15FD-4386-9E81-78BB48559F1A}" destId="{5AEA7CF2-57D1-4D49-9F12-F4F875B9214D}" srcOrd="14" destOrd="0" presId="urn:microsoft.com/office/officeart/2005/8/layout/list1"/>
    <dgm:cxn modelId="{E3AB4E91-2845-44A9-88D0-BC379DEF9F86}" type="presParOf" srcId="{8B92AEB1-15FD-4386-9E81-78BB48559F1A}" destId="{2ADB3999-0084-41B0-8F25-AA6F965A3678}" srcOrd="15" destOrd="0" presId="urn:microsoft.com/office/officeart/2005/8/layout/list1"/>
    <dgm:cxn modelId="{938CBCAE-A88B-4B07-A3D0-59AAA9B424D3}" type="presParOf" srcId="{8B92AEB1-15FD-4386-9E81-78BB48559F1A}" destId="{3378C29B-DE8E-4D7B-B1C4-8854E30E0452}" srcOrd="16" destOrd="0" presId="urn:microsoft.com/office/officeart/2005/8/layout/list1"/>
    <dgm:cxn modelId="{2A3DE8E6-1449-4C70-B63C-003F6B576AC5}" type="presParOf" srcId="{3378C29B-DE8E-4D7B-B1C4-8854E30E0452}" destId="{7575D402-CFCC-4480-B233-8163CE12E510}" srcOrd="0" destOrd="0" presId="urn:microsoft.com/office/officeart/2005/8/layout/list1"/>
    <dgm:cxn modelId="{D257D1D5-62C5-4C9A-B45B-2E898258A7D0}" type="presParOf" srcId="{3378C29B-DE8E-4D7B-B1C4-8854E30E0452}" destId="{8E9BBE71-3331-48F2-9482-DEF6C11046C2}" srcOrd="1" destOrd="0" presId="urn:microsoft.com/office/officeart/2005/8/layout/list1"/>
    <dgm:cxn modelId="{5B1C73E5-10AA-4B80-92BC-ABE5CDE7872A}" type="presParOf" srcId="{8B92AEB1-15FD-4386-9E81-78BB48559F1A}" destId="{02827ACF-3FEC-491E-B1B0-D0D3C15EE60A}" srcOrd="17" destOrd="0" presId="urn:microsoft.com/office/officeart/2005/8/layout/list1"/>
    <dgm:cxn modelId="{31279861-73D0-4ED4-9D0A-29B98512FEF6}" type="presParOf" srcId="{8B92AEB1-15FD-4386-9E81-78BB48559F1A}" destId="{D3DDC9D3-8DDF-4504-B5F5-74D882FEB005}" srcOrd="18" destOrd="0" presId="urn:microsoft.com/office/officeart/2005/8/layout/list1"/>
    <dgm:cxn modelId="{0C42F00E-172E-4DFE-B324-6E0EA3EC7112}" type="presParOf" srcId="{8B92AEB1-15FD-4386-9E81-78BB48559F1A}" destId="{F8A4E18F-65D2-4206-B262-358ADAF49C16}" srcOrd="19" destOrd="0" presId="urn:microsoft.com/office/officeart/2005/8/layout/list1"/>
    <dgm:cxn modelId="{1E1C0A9D-2626-47F8-BA6E-81D05FB6563B}" type="presParOf" srcId="{8B92AEB1-15FD-4386-9E81-78BB48559F1A}" destId="{74167824-5EB7-4517-A16B-BD9F5A7623D7}" srcOrd="20" destOrd="0" presId="urn:microsoft.com/office/officeart/2005/8/layout/list1"/>
    <dgm:cxn modelId="{27EEEF60-DF80-4B39-A2E2-A498298B4614}" type="presParOf" srcId="{74167824-5EB7-4517-A16B-BD9F5A7623D7}" destId="{03A9D255-77D6-4329-A60F-CD27094C83E3}" srcOrd="0" destOrd="0" presId="urn:microsoft.com/office/officeart/2005/8/layout/list1"/>
    <dgm:cxn modelId="{1C9E8983-C5CC-4CCB-9222-FFFF50DF9CB6}" type="presParOf" srcId="{74167824-5EB7-4517-A16B-BD9F5A7623D7}" destId="{0646B584-274E-4DC9-AF1C-09ECBB64B381}" srcOrd="1" destOrd="0" presId="urn:microsoft.com/office/officeart/2005/8/layout/list1"/>
    <dgm:cxn modelId="{62994B35-0D6B-4B23-8EE0-C1A6B0FE7D8E}" type="presParOf" srcId="{8B92AEB1-15FD-4386-9E81-78BB48559F1A}" destId="{F9004856-66B0-4DEB-BE5E-EE3BA63461CB}" srcOrd="21" destOrd="0" presId="urn:microsoft.com/office/officeart/2005/8/layout/list1"/>
    <dgm:cxn modelId="{DAE9FF9B-1A43-48DA-AA59-2AF0176E54EB}" type="presParOf" srcId="{8B92AEB1-15FD-4386-9E81-78BB48559F1A}" destId="{C882547F-3DEE-476F-8287-655762CFE1FC}" srcOrd="22" destOrd="0" presId="urn:microsoft.com/office/officeart/2005/8/layout/list1"/>
    <dgm:cxn modelId="{FBBB2AA2-EA6A-486D-9078-3347AFB8568D}" type="presParOf" srcId="{8B92AEB1-15FD-4386-9E81-78BB48559F1A}" destId="{FBF70E8B-985C-4FB2-B26A-E2057D22A585}" srcOrd="23" destOrd="0" presId="urn:microsoft.com/office/officeart/2005/8/layout/list1"/>
    <dgm:cxn modelId="{7B95C726-B115-42FE-A70A-4A7240F527DB}" type="presParOf" srcId="{8B92AEB1-15FD-4386-9E81-78BB48559F1A}" destId="{A6082FB1-CC6B-4356-96DB-6DA624A56D0D}" srcOrd="24" destOrd="0" presId="urn:microsoft.com/office/officeart/2005/8/layout/list1"/>
    <dgm:cxn modelId="{73216059-FA52-46BD-B2B8-AC072CDFD6C1}" type="presParOf" srcId="{A6082FB1-CC6B-4356-96DB-6DA624A56D0D}" destId="{738BE27D-BBF0-4FD2-A33F-E7BC5E9905EF}" srcOrd="0" destOrd="0" presId="urn:microsoft.com/office/officeart/2005/8/layout/list1"/>
    <dgm:cxn modelId="{7474C525-D04A-4476-950F-3EC4653E2FCB}" type="presParOf" srcId="{A6082FB1-CC6B-4356-96DB-6DA624A56D0D}" destId="{7982F1C7-DE26-4BE5-931A-6CC6244C5F1D}" srcOrd="1" destOrd="0" presId="urn:microsoft.com/office/officeart/2005/8/layout/list1"/>
    <dgm:cxn modelId="{EFF10BA9-5EE3-47AF-B846-BF54AC473CCA}" type="presParOf" srcId="{8B92AEB1-15FD-4386-9E81-78BB48559F1A}" destId="{2212C441-AA23-4147-B693-C1A180597908}" srcOrd="25" destOrd="0" presId="urn:microsoft.com/office/officeart/2005/8/layout/list1"/>
    <dgm:cxn modelId="{D45379ED-32B0-404A-8F7B-5E85D95D907E}" type="presParOf" srcId="{8B92AEB1-15FD-4386-9E81-78BB48559F1A}" destId="{25FBF50C-0FE1-40CB-BBF3-30695041B74F}" srcOrd="26" destOrd="0" presId="urn:microsoft.com/office/officeart/2005/8/layout/list1"/>
    <dgm:cxn modelId="{AD12DA82-F008-4802-8FD6-427F9CBF1D0D}" type="presParOf" srcId="{8B92AEB1-15FD-4386-9E81-78BB48559F1A}" destId="{61EE148A-5C96-4E98-BCC2-73E89E77EDF2}" srcOrd="27" destOrd="0" presId="urn:microsoft.com/office/officeart/2005/8/layout/list1"/>
    <dgm:cxn modelId="{3F79069C-0A1E-4971-97F4-06B461427434}" type="presParOf" srcId="{8B92AEB1-15FD-4386-9E81-78BB48559F1A}" destId="{D7F6412F-B339-457D-ADE5-066F23FA6A26}" srcOrd="28" destOrd="0" presId="urn:microsoft.com/office/officeart/2005/8/layout/list1"/>
    <dgm:cxn modelId="{F0B5EDCB-355A-432C-BEB1-07753EB593C8}" type="presParOf" srcId="{D7F6412F-B339-457D-ADE5-066F23FA6A26}" destId="{603203D9-392D-49B0-88D2-99D9FF9A007B}" srcOrd="0" destOrd="0" presId="urn:microsoft.com/office/officeart/2005/8/layout/list1"/>
    <dgm:cxn modelId="{A6393914-1E53-4AC4-9C4F-E3F635B48C9B}" type="presParOf" srcId="{D7F6412F-B339-457D-ADE5-066F23FA6A26}" destId="{ADB34D27-DDE2-4EC4-885D-4B30206FE1A1}" srcOrd="1" destOrd="0" presId="urn:microsoft.com/office/officeart/2005/8/layout/list1"/>
    <dgm:cxn modelId="{191F845C-8E31-4C3B-BB9A-CBA37E745036}" type="presParOf" srcId="{8B92AEB1-15FD-4386-9E81-78BB48559F1A}" destId="{89E83164-F8D0-43B9-BC18-0C5027171BA7}" srcOrd="29" destOrd="0" presId="urn:microsoft.com/office/officeart/2005/8/layout/list1"/>
    <dgm:cxn modelId="{4194CE90-936B-4178-9658-5486E75A5240}" type="presParOf" srcId="{8B92AEB1-15FD-4386-9E81-78BB48559F1A}" destId="{16D31B24-1BC6-451C-A999-BF8D881EDD1A}" srcOrd="30" destOrd="0" presId="urn:microsoft.com/office/officeart/2005/8/layout/list1"/>
    <dgm:cxn modelId="{FA8D6156-77E1-4FA7-A1B4-027535CD7182}" type="presParOf" srcId="{8B92AEB1-15FD-4386-9E81-78BB48559F1A}" destId="{EAE6D514-2AC3-4289-B098-1EE338863E35}" srcOrd="31" destOrd="0" presId="urn:microsoft.com/office/officeart/2005/8/layout/list1"/>
    <dgm:cxn modelId="{AA8D0084-B21A-4207-8862-8D969C112172}" type="presParOf" srcId="{8B92AEB1-15FD-4386-9E81-78BB48559F1A}" destId="{46F8FFAD-3057-4314-AC77-C13CD0DFEEA3}" srcOrd="32" destOrd="0" presId="urn:microsoft.com/office/officeart/2005/8/layout/list1"/>
    <dgm:cxn modelId="{9F5C841A-5C88-4785-9D40-3F49A0EBCA37}" type="presParOf" srcId="{46F8FFAD-3057-4314-AC77-C13CD0DFEEA3}" destId="{08320BD7-2008-4A80-9B9F-6AB2BEAD9F28}" srcOrd="0" destOrd="0" presId="urn:microsoft.com/office/officeart/2005/8/layout/list1"/>
    <dgm:cxn modelId="{462F2E94-C06D-4F6E-B588-C4867FA245FE}" type="presParOf" srcId="{46F8FFAD-3057-4314-AC77-C13CD0DFEEA3}" destId="{3F9C3E8B-35D4-400F-9104-7F97E3A07478}" srcOrd="1" destOrd="0" presId="urn:microsoft.com/office/officeart/2005/8/layout/list1"/>
    <dgm:cxn modelId="{F7565C7F-26B2-40D1-AB3A-E833DEFDC1E4}" type="presParOf" srcId="{8B92AEB1-15FD-4386-9E81-78BB48559F1A}" destId="{033F2064-02F8-4655-8BFB-25ABBD66D2A0}" srcOrd="33" destOrd="0" presId="urn:microsoft.com/office/officeart/2005/8/layout/list1"/>
    <dgm:cxn modelId="{4ABB8B82-65FF-4E99-BE8F-CA77F1B596F2}" type="presParOf" srcId="{8B92AEB1-15FD-4386-9E81-78BB48559F1A}" destId="{71EFF2B2-D934-42BF-B457-AB4DD5714427}" srcOrd="34" destOrd="0" presId="urn:microsoft.com/office/officeart/2005/8/layout/list1"/>
    <dgm:cxn modelId="{E77F9A08-476B-4977-B5C4-3E4CCA64B2B3}" type="presParOf" srcId="{8B92AEB1-15FD-4386-9E81-78BB48559F1A}" destId="{02EB8E43-01F6-41D9-AAC5-789C14FE5125}" srcOrd="35" destOrd="0" presId="urn:microsoft.com/office/officeart/2005/8/layout/list1"/>
    <dgm:cxn modelId="{A4DA04A8-8D76-4643-859F-3D44FBBB55AD}" type="presParOf" srcId="{8B92AEB1-15FD-4386-9E81-78BB48559F1A}" destId="{752E72AA-7ECE-4ECF-89ED-9F424889C362}" srcOrd="36" destOrd="0" presId="urn:microsoft.com/office/officeart/2005/8/layout/list1"/>
    <dgm:cxn modelId="{C27D55B5-A85A-4747-80B3-D09AAF7EC33D}" type="presParOf" srcId="{752E72AA-7ECE-4ECF-89ED-9F424889C362}" destId="{C2BDADA6-C59E-4F6F-930B-34A7862E46B3}" srcOrd="0" destOrd="0" presId="urn:microsoft.com/office/officeart/2005/8/layout/list1"/>
    <dgm:cxn modelId="{AA29E115-0869-4D4B-9F33-8E98AF4A1C37}" type="presParOf" srcId="{752E72AA-7ECE-4ECF-89ED-9F424889C362}" destId="{F47AED12-0968-4600-B796-49E862528C7F}" srcOrd="1" destOrd="0" presId="urn:microsoft.com/office/officeart/2005/8/layout/list1"/>
    <dgm:cxn modelId="{38467AA4-249E-4810-8C5E-C565EC5C02FE}" type="presParOf" srcId="{8B92AEB1-15FD-4386-9E81-78BB48559F1A}" destId="{813C479C-7E7B-4783-8EB7-6F91F5A9CE3C}" srcOrd="37" destOrd="0" presId="urn:microsoft.com/office/officeart/2005/8/layout/list1"/>
    <dgm:cxn modelId="{4143D3E3-4E65-4C89-843D-D9AE4BC044F5}" type="presParOf" srcId="{8B92AEB1-15FD-4386-9E81-78BB48559F1A}" destId="{864AAC06-6912-4DAB-B1E3-C6130482F37F}" srcOrd="3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D13CC0-1841-416C-B80B-566A2909CF7D}">
      <dsp:nvSpPr>
        <dsp:cNvPr id="0" name=""/>
        <dsp:cNvSpPr/>
      </dsp:nvSpPr>
      <dsp:spPr>
        <a:xfrm>
          <a:off x="3681846" y="675983"/>
          <a:ext cx="520188" cy="91440"/>
        </a:xfrm>
        <a:custGeom>
          <a:avLst/>
          <a:gdLst/>
          <a:ahLst/>
          <a:cxnLst/>
          <a:rect l="0" t="0" r="0" b="0"/>
          <a:pathLst>
            <a:path>
              <a:moveTo>
                <a:pt x="0" y="45720"/>
              </a:moveTo>
              <a:lnTo>
                <a:pt x="520188"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3928170" y="718947"/>
        <a:ext cx="27539" cy="5513"/>
      </dsp:txXfrm>
    </dsp:sp>
    <dsp:sp modelId="{77A419B4-6B84-4E16-A916-082EA08B48C5}">
      <dsp:nvSpPr>
        <dsp:cNvPr id="0" name=""/>
        <dsp:cNvSpPr/>
      </dsp:nvSpPr>
      <dsp:spPr>
        <a:xfrm>
          <a:off x="1288911" y="3283"/>
          <a:ext cx="2394734" cy="143684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en-GB" sz="1200" kern="1200" dirty="0">
              <a:solidFill>
                <a:schemeClr val="tx1"/>
              </a:solidFill>
              <a:latin typeface="Calibri" panose="020F0502020204030204" pitchFamily="34" charset="0"/>
              <a:cs typeface="Calibri" panose="020F0502020204030204" pitchFamily="34" charset="0"/>
            </a:rPr>
            <a:t>Designated safeguarding practitioner/lead to discuss/meet with CYP &amp; parents/carer to establish if a plan is required. </a:t>
          </a:r>
          <a:endParaRPr lang="en-GB" sz="1200" kern="1200" dirty="0">
            <a:solidFill>
              <a:schemeClr val="tx1"/>
            </a:solidFill>
          </a:endParaRPr>
        </a:p>
      </dsp:txBody>
      <dsp:txXfrm>
        <a:off x="1288911" y="3283"/>
        <a:ext cx="2394734" cy="1436840"/>
      </dsp:txXfrm>
    </dsp:sp>
    <dsp:sp modelId="{CBA6F546-3421-4215-9572-8E49EFEF8099}">
      <dsp:nvSpPr>
        <dsp:cNvPr id="0" name=""/>
        <dsp:cNvSpPr/>
      </dsp:nvSpPr>
      <dsp:spPr>
        <a:xfrm>
          <a:off x="2486278" y="1438324"/>
          <a:ext cx="2945523" cy="520188"/>
        </a:xfrm>
        <a:custGeom>
          <a:avLst/>
          <a:gdLst/>
          <a:ahLst/>
          <a:cxnLst/>
          <a:rect l="0" t="0" r="0" b="0"/>
          <a:pathLst>
            <a:path>
              <a:moveTo>
                <a:pt x="2945523" y="0"/>
              </a:moveTo>
              <a:lnTo>
                <a:pt x="2945523" y="277194"/>
              </a:lnTo>
              <a:lnTo>
                <a:pt x="0" y="277194"/>
              </a:lnTo>
              <a:lnTo>
                <a:pt x="0" y="520188"/>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3884126" y="1695662"/>
        <a:ext cx="149828" cy="5513"/>
      </dsp:txXfrm>
    </dsp:sp>
    <dsp:sp modelId="{D390BA57-4FB2-4C1B-A1AB-21EF8A5F0AC4}">
      <dsp:nvSpPr>
        <dsp:cNvPr id="0" name=""/>
        <dsp:cNvSpPr/>
      </dsp:nvSpPr>
      <dsp:spPr>
        <a:xfrm>
          <a:off x="4234434" y="3283"/>
          <a:ext cx="2394734" cy="143684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en-GB" sz="1200" kern="1200" dirty="0">
              <a:solidFill>
                <a:schemeClr val="tx1"/>
              </a:solidFill>
              <a:latin typeface="Calibri" panose="020F0502020204030204" pitchFamily="34" charset="0"/>
              <a:cs typeface="Calibri" panose="020F0502020204030204" pitchFamily="34" charset="0"/>
            </a:rPr>
            <a:t>School/education setting to prepare a draft plan based on the discussion with parents/carer, CYP and other agencies / resources if relevant. </a:t>
          </a:r>
          <a:endParaRPr lang="en-GB" sz="1200" kern="1200" dirty="0">
            <a:solidFill>
              <a:schemeClr val="tx1"/>
            </a:solidFill>
          </a:endParaRPr>
        </a:p>
      </dsp:txBody>
      <dsp:txXfrm>
        <a:off x="4234434" y="3283"/>
        <a:ext cx="2394734" cy="1436840"/>
      </dsp:txXfrm>
    </dsp:sp>
    <dsp:sp modelId="{BDDC24C7-056E-4D3D-A28B-852A9BC9C153}">
      <dsp:nvSpPr>
        <dsp:cNvPr id="0" name=""/>
        <dsp:cNvSpPr/>
      </dsp:nvSpPr>
      <dsp:spPr>
        <a:xfrm>
          <a:off x="3681846" y="2663613"/>
          <a:ext cx="520188" cy="91440"/>
        </a:xfrm>
        <a:custGeom>
          <a:avLst/>
          <a:gdLst/>
          <a:ahLst/>
          <a:cxnLst/>
          <a:rect l="0" t="0" r="0" b="0"/>
          <a:pathLst>
            <a:path>
              <a:moveTo>
                <a:pt x="0" y="45720"/>
              </a:moveTo>
              <a:lnTo>
                <a:pt x="520188"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3928170" y="2706576"/>
        <a:ext cx="27539" cy="5513"/>
      </dsp:txXfrm>
    </dsp:sp>
    <dsp:sp modelId="{3446A967-0E10-4E00-BCAB-B68E8C9B2AB2}">
      <dsp:nvSpPr>
        <dsp:cNvPr id="0" name=""/>
        <dsp:cNvSpPr/>
      </dsp:nvSpPr>
      <dsp:spPr>
        <a:xfrm>
          <a:off x="1288911" y="1990913"/>
          <a:ext cx="2394734" cy="143684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en-GB" sz="1200" kern="1200" dirty="0">
              <a:solidFill>
                <a:schemeClr val="tx1"/>
              </a:solidFill>
              <a:latin typeface="Calibri" panose="020F0502020204030204" pitchFamily="34" charset="0"/>
              <a:cs typeface="Calibri" panose="020F0502020204030204" pitchFamily="34" charset="0"/>
            </a:rPr>
            <a:t>Safety and support plan to be shared and finalised with CYP and parents/carer, this should include all parties signing the document as part of the agreement to comply with the support strategies that will be implemented. </a:t>
          </a:r>
          <a:r>
            <a:rPr lang="en-GB" sz="1200" i="1" kern="1200" dirty="0">
              <a:solidFill>
                <a:schemeClr val="tx1"/>
              </a:solidFill>
              <a:latin typeface="Calibri" panose="020F0502020204030204" pitchFamily="34" charset="0"/>
              <a:cs typeface="Calibri" panose="020F0502020204030204" pitchFamily="34" charset="0"/>
            </a:rPr>
            <a:t>Form included in this document</a:t>
          </a:r>
          <a:endParaRPr lang="en-GB" sz="1200" i="1" kern="1200" dirty="0">
            <a:solidFill>
              <a:schemeClr val="tx1"/>
            </a:solidFill>
          </a:endParaRPr>
        </a:p>
      </dsp:txBody>
      <dsp:txXfrm>
        <a:off x="1288911" y="1990913"/>
        <a:ext cx="2394734" cy="1436840"/>
      </dsp:txXfrm>
    </dsp:sp>
    <dsp:sp modelId="{CDFE9DE6-2466-4D16-B88E-AD4A683DBCAE}">
      <dsp:nvSpPr>
        <dsp:cNvPr id="0" name=""/>
        <dsp:cNvSpPr/>
      </dsp:nvSpPr>
      <dsp:spPr>
        <a:xfrm>
          <a:off x="2486278" y="3425953"/>
          <a:ext cx="2945523" cy="520188"/>
        </a:xfrm>
        <a:custGeom>
          <a:avLst/>
          <a:gdLst/>
          <a:ahLst/>
          <a:cxnLst/>
          <a:rect l="0" t="0" r="0" b="0"/>
          <a:pathLst>
            <a:path>
              <a:moveTo>
                <a:pt x="2945523" y="0"/>
              </a:moveTo>
              <a:lnTo>
                <a:pt x="2945523" y="277194"/>
              </a:lnTo>
              <a:lnTo>
                <a:pt x="0" y="277194"/>
              </a:lnTo>
              <a:lnTo>
                <a:pt x="0" y="520188"/>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3884126" y="3683291"/>
        <a:ext cx="149828" cy="5513"/>
      </dsp:txXfrm>
    </dsp:sp>
    <dsp:sp modelId="{D66442C3-B83B-4A08-A48C-A6734534BA57}">
      <dsp:nvSpPr>
        <dsp:cNvPr id="0" name=""/>
        <dsp:cNvSpPr/>
      </dsp:nvSpPr>
      <dsp:spPr>
        <a:xfrm>
          <a:off x="4234434" y="1990913"/>
          <a:ext cx="2394734" cy="143684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en-GB" sz="1200" kern="1200" dirty="0">
              <a:solidFill>
                <a:schemeClr val="tx1"/>
              </a:solidFill>
              <a:latin typeface="Calibri" panose="020F0502020204030204" pitchFamily="34" charset="0"/>
              <a:cs typeface="Calibri" panose="020F0502020204030204" pitchFamily="34" charset="0"/>
            </a:rPr>
            <a:t>All participants to receive a signed copy.</a:t>
          </a:r>
          <a:endParaRPr lang="en-GB" sz="1200" kern="1200" dirty="0">
            <a:solidFill>
              <a:schemeClr val="tx1"/>
            </a:solidFill>
          </a:endParaRPr>
        </a:p>
      </dsp:txBody>
      <dsp:txXfrm>
        <a:off x="4234434" y="1990913"/>
        <a:ext cx="2394734" cy="1436840"/>
      </dsp:txXfrm>
    </dsp:sp>
    <dsp:sp modelId="{4FE343AE-C62A-4FC3-A235-270FB75CF9F5}">
      <dsp:nvSpPr>
        <dsp:cNvPr id="0" name=""/>
        <dsp:cNvSpPr/>
      </dsp:nvSpPr>
      <dsp:spPr>
        <a:xfrm>
          <a:off x="3681846" y="4651243"/>
          <a:ext cx="520188" cy="91440"/>
        </a:xfrm>
        <a:custGeom>
          <a:avLst/>
          <a:gdLst/>
          <a:ahLst/>
          <a:cxnLst/>
          <a:rect l="0" t="0" r="0" b="0"/>
          <a:pathLst>
            <a:path>
              <a:moveTo>
                <a:pt x="0" y="45720"/>
              </a:moveTo>
              <a:lnTo>
                <a:pt x="520188" y="45720"/>
              </a:lnTo>
            </a:path>
          </a:pathLst>
        </a:custGeom>
        <a:noFill/>
        <a:ln w="6350" cap="flat" cmpd="sng" algn="ctr">
          <a:solidFill>
            <a:schemeClr val="accent1">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GB" sz="500" kern="1200"/>
        </a:p>
      </dsp:txBody>
      <dsp:txXfrm>
        <a:off x="3928170" y="4694206"/>
        <a:ext cx="27539" cy="5513"/>
      </dsp:txXfrm>
    </dsp:sp>
    <dsp:sp modelId="{5BACDAE3-4713-4790-9A9C-7BD9C8534EC1}">
      <dsp:nvSpPr>
        <dsp:cNvPr id="0" name=""/>
        <dsp:cNvSpPr/>
      </dsp:nvSpPr>
      <dsp:spPr>
        <a:xfrm>
          <a:off x="1288911" y="3978542"/>
          <a:ext cx="2394734" cy="143684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en-GB" sz="1200" kern="1200" dirty="0">
              <a:solidFill>
                <a:schemeClr val="tx1"/>
              </a:solidFill>
              <a:latin typeface="Calibri" panose="020F0502020204030204" pitchFamily="34" charset="0"/>
              <a:cs typeface="Calibri" panose="020F0502020204030204" pitchFamily="34" charset="0"/>
            </a:rPr>
            <a:t>School/education setting to use chronology to monitor and record for ongoing review of the CYP’s circumstances and safety.</a:t>
          </a:r>
        </a:p>
      </dsp:txBody>
      <dsp:txXfrm>
        <a:off x="1288911" y="3978542"/>
        <a:ext cx="2394734" cy="1436840"/>
      </dsp:txXfrm>
    </dsp:sp>
    <dsp:sp modelId="{551F6FD1-626B-4B49-BFB1-E445979AF6C2}">
      <dsp:nvSpPr>
        <dsp:cNvPr id="0" name=""/>
        <dsp:cNvSpPr/>
      </dsp:nvSpPr>
      <dsp:spPr>
        <a:xfrm>
          <a:off x="4234434" y="3978542"/>
          <a:ext cx="2394734" cy="143684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en-GB" sz="1200" kern="1200" dirty="0">
              <a:solidFill>
                <a:schemeClr val="tx1"/>
              </a:solidFill>
              <a:latin typeface="Calibri" panose="020F0502020204030204" pitchFamily="34" charset="0"/>
              <a:cs typeface="Calibri" panose="020F0502020204030204" pitchFamily="34" charset="0"/>
            </a:rPr>
            <a:t>Agree dates to review the plan as necessary.</a:t>
          </a:r>
        </a:p>
      </dsp:txBody>
      <dsp:txXfrm>
        <a:off x="4234434" y="3978542"/>
        <a:ext cx="2394734" cy="14368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C1C6CD-6DE6-4C2C-A7FE-98751C752915}">
      <dsp:nvSpPr>
        <dsp:cNvPr id="0" name=""/>
        <dsp:cNvSpPr/>
      </dsp:nvSpPr>
      <dsp:spPr>
        <a:xfrm>
          <a:off x="0" y="391022"/>
          <a:ext cx="6378193" cy="37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738B074-81DC-44C1-85CD-59EA1C2E4DAF}">
      <dsp:nvSpPr>
        <dsp:cNvPr id="0" name=""/>
        <dsp:cNvSpPr/>
      </dsp:nvSpPr>
      <dsp:spPr>
        <a:xfrm>
          <a:off x="303649" y="123982"/>
          <a:ext cx="6072981" cy="48843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8756" tIns="0" rIns="168756" bIns="0" numCol="1" spcCol="1270" anchor="ctr" anchorCtr="0">
          <a:noAutofit/>
        </a:bodyPr>
        <a:lstStyle/>
        <a:p>
          <a:pPr marL="0" lvl="0" indent="0" algn="l" defTabSz="533400">
            <a:lnSpc>
              <a:spcPct val="90000"/>
            </a:lnSpc>
            <a:spcBef>
              <a:spcPct val="0"/>
            </a:spcBef>
            <a:spcAft>
              <a:spcPct val="35000"/>
            </a:spcAft>
            <a:buFont typeface="+mj-lt"/>
            <a:buNone/>
          </a:pPr>
          <a:r>
            <a:rPr lang="en-GB" sz="1200" kern="1200" dirty="0">
              <a:solidFill>
                <a:schemeClr val="tx1"/>
              </a:solidFill>
              <a:latin typeface="Calibri" panose="020F0502020204030204" pitchFamily="34" charset="0"/>
              <a:cs typeface="Calibri" panose="020F0502020204030204" pitchFamily="34" charset="0"/>
            </a:rPr>
            <a:t>Make reference to exploitation, in all its various forms, and peer on peer abuse in the Child Protection Policy</a:t>
          </a:r>
          <a:endParaRPr lang="en-GB" sz="1200" kern="1200" dirty="0">
            <a:solidFill>
              <a:schemeClr val="tx1"/>
            </a:solidFill>
          </a:endParaRPr>
        </a:p>
      </dsp:txBody>
      <dsp:txXfrm>
        <a:off x="327493" y="147826"/>
        <a:ext cx="6025293" cy="440751"/>
      </dsp:txXfrm>
    </dsp:sp>
    <dsp:sp modelId="{D4F24146-11D5-413E-B019-4E333C101244}">
      <dsp:nvSpPr>
        <dsp:cNvPr id="0" name=""/>
        <dsp:cNvSpPr/>
      </dsp:nvSpPr>
      <dsp:spPr>
        <a:xfrm>
          <a:off x="0" y="1117061"/>
          <a:ext cx="6378193" cy="37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990866B-2A50-4CC7-82F1-73EF493C110D}">
      <dsp:nvSpPr>
        <dsp:cNvPr id="0" name=""/>
        <dsp:cNvSpPr/>
      </dsp:nvSpPr>
      <dsp:spPr>
        <a:xfrm>
          <a:off x="303649" y="850022"/>
          <a:ext cx="6072981" cy="48843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8756" tIns="0" rIns="168756" bIns="0" numCol="1" spcCol="1270" anchor="ctr" anchorCtr="0">
          <a:noAutofit/>
        </a:bodyPr>
        <a:lstStyle/>
        <a:p>
          <a:pPr marL="0" lvl="0" indent="0" algn="l" defTabSz="533400">
            <a:lnSpc>
              <a:spcPct val="90000"/>
            </a:lnSpc>
            <a:spcBef>
              <a:spcPct val="0"/>
            </a:spcBef>
            <a:spcAft>
              <a:spcPct val="35000"/>
            </a:spcAft>
            <a:buFont typeface="+mj-lt"/>
            <a:buNone/>
          </a:pPr>
          <a:r>
            <a:rPr lang="en-GB" sz="1200" kern="1200" dirty="0">
              <a:solidFill>
                <a:schemeClr val="tx1"/>
              </a:solidFill>
              <a:latin typeface="Calibri" panose="020F0502020204030204" pitchFamily="34" charset="0"/>
              <a:cs typeface="Calibri" panose="020F0502020204030204" pitchFamily="34" charset="0"/>
            </a:rPr>
            <a:t>Consider having an ‘Exploitation Champion’, perhaps one of the DSP/L (Designated Safeguarding Practitioners/Leads)</a:t>
          </a:r>
          <a:endParaRPr lang="en-GB" sz="1200" kern="1200" dirty="0">
            <a:solidFill>
              <a:schemeClr val="tx1"/>
            </a:solidFill>
          </a:endParaRPr>
        </a:p>
      </dsp:txBody>
      <dsp:txXfrm>
        <a:off x="327493" y="873866"/>
        <a:ext cx="6025293" cy="440751"/>
      </dsp:txXfrm>
    </dsp:sp>
    <dsp:sp modelId="{31220679-AAEE-4325-A255-D3457DAE598C}">
      <dsp:nvSpPr>
        <dsp:cNvPr id="0" name=""/>
        <dsp:cNvSpPr/>
      </dsp:nvSpPr>
      <dsp:spPr>
        <a:xfrm>
          <a:off x="0" y="1843101"/>
          <a:ext cx="6378193" cy="37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D85F5B4-897D-4DF5-B62E-C156AD50B9DD}">
      <dsp:nvSpPr>
        <dsp:cNvPr id="0" name=""/>
        <dsp:cNvSpPr/>
      </dsp:nvSpPr>
      <dsp:spPr>
        <a:xfrm>
          <a:off x="303649" y="1576061"/>
          <a:ext cx="6072981" cy="48843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8756" tIns="0" rIns="168756" bIns="0" numCol="1" spcCol="1270" anchor="ctr" anchorCtr="0">
          <a:noAutofit/>
        </a:bodyPr>
        <a:lstStyle/>
        <a:p>
          <a:pPr marL="0" lvl="0" indent="0" algn="l" defTabSz="533400">
            <a:lnSpc>
              <a:spcPct val="90000"/>
            </a:lnSpc>
            <a:spcBef>
              <a:spcPct val="0"/>
            </a:spcBef>
            <a:spcAft>
              <a:spcPct val="35000"/>
            </a:spcAft>
            <a:buFont typeface="+mj-lt"/>
            <a:buNone/>
          </a:pPr>
          <a:r>
            <a:rPr lang="en-GB" sz="1200" kern="1200" dirty="0">
              <a:solidFill>
                <a:schemeClr val="tx1"/>
              </a:solidFill>
              <a:latin typeface="Calibri" panose="020F0502020204030204" pitchFamily="34" charset="0"/>
              <a:cs typeface="Calibri" panose="020F0502020204030204" pitchFamily="34" charset="0"/>
            </a:rPr>
            <a:t>Implement a robust attendance policy &amp; supporting procedures</a:t>
          </a:r>
          <a:endParaRPr lang="en-GB" sz="1200" kern="1200" dirty="0">
            <a:solidFill>
              <a:schemeClr val="tx1"/>
            </a:solidFill>
          </a:endParaRPr>
        </a:p>
      </dsp:txBody>
      <dsp:txXfrm>
        <a:off x="327493" y="1599905"/>
        <a:ext cx="6025293" cy="440751"/>
      </dsp:txXfrm>
    </dsp:sp>
    <dsp:sp modelId="{748644D8-4934-4758-81BF-2C31FE200859}">
      <dsp:nvSpPr>
        <dsp:cNvPr id="0" name=""/>
        <dsp:cNvSpPr/>
      </dsp:nvSpPr>
      <dsp:spPr>
        <a:xfrm>
          <a:off x="0" y="2569140"/>
          <a:ext cx="6378193" cy="37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8C4A282-FD2F-48A4-8B79-62E7217DC8F1}">
      <dsp:nvSpPr>
        <dsp:cNvPr id="0" name=""/>
        <dsp:cNvSpPr/>
      </dsp:nvSpPr>
      <dsp:spPr>
        <a:xfrm>
          <a:off x="303649" y="2302101"/>
          <a:ext cx="6072981" cy="48843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8756" tIns="0" rIns="168756" bIns="0" numCol="1" spcCol="1270" anchor="ctr" anchorCtr="0">
          <a:noAutofit/>
        </a:bodyPr>
        <a:lstStyle/>
        <a:p>
          <a:pPr marL="0" lvl="0" indent="0" algn="l" defTabSz="533400">
            <a:lnSpc>
              <a:spcPct val="90000"/>
            </a:lnSpc>
            <a:spcBef>
              <a:spcPct val="0"/>
            </a:spcBef>
            <a:spcAft>
              <a:spcPct val="35000"/>
            </a:spcAft>
            <a:buFont typeface="+mj-lt"/>
            <a:buNone/>
          </a:pPr>
          <a:r>
            <a:rPr lang="en-GB" sz="1200" kern="1200">
              <a:solidFill>
                <a:schemeClr val="tx1"/>
              </a:solidFill>
              <a:latin typeface="Calibri" panose="020F0502020204030204" pitchFamily="34" charset="0"/>
              <a:cs typeface="Calibri" panose="020F0502020204030204" pitchFamily="34" charset="0"/>
            </a:rPr>
            <a:t>Provide a safe learning environment and procedures for non-learners on site</a:t>
          </a:r>
          <a:endParaRPr lang="en-GB" sz="1200" kern="1200" dirty="0">
            <a:solidFill>
              <a:schemeClr val="tx1"/>
            </a:solidFill>
          </a:endParaRPr>
        </a:p>
      </dsp:txBody>
      <dsp:txXfrm>
        <a:off x="327493" y="2325945"/>
        <a:ext cx="6025293" cy="440751"/>
      </dsp:txXfrm>
    </dsp:sp>
    <dsp:sp modelId="{EA53A5FE-1ACB-4664-96B4-A584B17B9512}">
      <dsp:nvSpPr>
        <dsp:cNvPr id="0" name=""/>
        <dsp:cNvSpPr/>
      </dsp:nvSpPr>
      <dsp:spPr>
        <a:xfrm>
          <a:off x="0" y="3295179"/>
          <a:ext cx="6378193" cy="37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D8D0F56-7180-4EC9-A203-73AFDCE90100}">
      <dsp:nvSpPr>
        <dsp:cNvPr id="0" name=""/>
        <dsp:cNvSpPr/>
      </dsp:nvSpPr>
      <dsp:spPr>
        <a:xfrm>
          <a:off x="303649" y="3028140"/>
          <a:ext cx="6072981" cy="48843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8756" tIns="0" rIns="168756" bIns="0" numCol="1" spcCol="1270" anchor="ctr" anchorCtr="0">
          <a:noAutofit/>
        </a:bodyPr>
        <a:lstStyle/>
        <a:p>
          <a:pPr marL="0" lvl="0" indent="0" algn="l" defTabSz="533400">
            <a:lnSpc>
              <a:spcPct val="90000"/>
            </a:lnSpc>
            <a:spcBef>
              <a:spcPct val="0"/>
            </a:spcBef>
            <a:spcAft>
              <a:spcPct val="35000"/>
            </a:spcAft>
            <a:buFont typeface="+mj-lt"/>
            <a:buNone/>
          </a:pPr>
          <a:r>
            <a:rPr lang="en-GB" sz="1200" kern="1200" dirty="0">
              <a:solidFill>
                <a:schemeClr val="tx1"/>
              </a:solidFill>
              <a:latin typeface="Calibri" panose="020F0502020204030204" pitchFamily="34" charset="0"/>
              <a:cs typeface="Calibri" panose="020F0502020204030204" pitchFamily="34" charset="0"/>
            </a:rPr>
            <a:t>Establish robust behaviour and anti-bullying policies which cover outside of school as well as in – contextual safeguarding approach</a:t>
          </a:r>
          <a:endParaRPr lang="en-GB" sz="1200" kern="1200" dirty="0">
            <a:solidFill>
              <a:schemeClr val="tx1"/>
            </a:solidFill>
          </a:endParaRPr>
        </a:p>
      </dsp:txBody>
      <dsp:txXfrm>
        <a:off x="327493" y="3051984"/>
        <a:ext cx="6025293" cy="440751"/>
      </dsp:txXfrm>
    </dsp:sp>
    <dsp:sp modelId="{A484AC92-316F-4ADA-9BA8-13262B6291A9}">
      <dsp:nvSpPr>
        <dsp:cNvPr id="0" name=""/>
        <dsp:cNvSpPr/>
      </dsp:nvSpPr>
      <dsp:spPr>
        <a:xfrm>
          <a:off x="0" y="4021219"/>
          <a:ext cx="6378193" cy="37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4B4FC1C-658F-4B35-9AD6-952FE33DA11E}">
      <dsp:nvSpPr>
        <dsp:cNvPr id="0" name=""/>
        <dsp:cNvSpPr/>
      </dsp:nvSpPr>
      <dsp:spPr>
        <a:xfrm>
          <a:off x="303649" y="3754179"/>
          <a:ext cx="6072981" cy="48843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8756" tIns="0" rIns="168756" bIns="0" numCol="1" spcCol="1270" anchor="ctr" anchorCtr="0">
          <a:noAutofit/>
        </a:bodyPr>
        <a:lstStyle/>
        <a:p>
          <a:pPr marL="0" lvl="0" indent="0" algn="l" defTabSz="533400">
            <a:lnSpc>
              <a:spcPct val="90000"/>
            </a:lnSpc>
            <a:spcBef>
              <a:spcPct val="0"/>
            </a:spcBef>
            <a:spcAft>
              <a:spcPct val="35000"/>
            </a:spcAft>
            <a:buFont typeface="+mj-lt"/>
            <a:buNone/>
          </a:pPr>
          <a:r>
            <a:rPr lang="en-GB" sz="1200" kern="1200" dirty="0">
              <a:solidFill>
                <a:schemeClr val="tx1"/>
              </a:solidFill>
              <a:latin typeface="Calibri" panose="020F0502020204030204" pitchFamily="34" charset="0"/>
              <a:cs typeface="Calibri" panose="020F0502020204030204" pitchFamily="34" charset="0"/>
            </a:rPr>
            <a:t>Consider weapons policy, if deemed necessary</a:t>
          </a:r>
          <a:endParaRPr lang="en-GB" sz="1200" kern="1200" dirty="0">
            <a:solidFill>
              <a:schemeClr val="tx1"/>
            </a:solidFill>
          </a:endParaRPr>
        </a:p>
      </dsp:txBody>
      <dsp:txXfrm>
        <a:off x="327493" y="3778023"/>
        <a:ext cx="6025293" cy="440751"/>
      </dsp:txXfrm>
    </dsp:sp>
    <dsp:sp modelId="{67B51CC0-81D5-4682-BA65-14963895DD0A}">
      <dsp:nvSpPr>
        <dsp:cNvPr id="0" name=""/>
        <dsp:cNvSpPr/>
      </dsp:nvSpPr>
      <dsp:spPr>
        <a:xfrm>
          <a:off x="0" y="4747258"/>
          <a:ext cx="6378193" cy="37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00F1333-1BEA-460B-BBA5-638C6269E745}">
      <dsp:nvSpPr>
        <dsp:cNvPr id="0" name=""/>
        <dsp:cNvSpPr/>
      </dsp:nvSpPr>
      <dsp:spPr>
        <a:xfrm>
          <a:off x="303649" y="4480219"/>
          <a:ext cx="6072981" cy="48843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8756" tIns="0" rIns="168756" bIns="0" numCol="1" spcCol="1270" anchor="ctr" anchorCtr="0">
          <a:noAutofit/>
        </a:bodyPr>
        <a:lstStyle/>
        <a:p>
          <a:pPr marL="0" lvl="0" indent="0" algn="l" defTabSz="533400">
            <a:lnSpc>
              <a:spcPct val="90000"/>
            </a:lnSpc>
            <a:spcBef>
              <a:spcPct val="0"/>
            </a:spcBef>
            <a:spcAft>
              <a:spcPct val="35000"/>
            </a:spcAft>
            <a:buFont typeface="+mj-lt"/>
            <a:buNone/>
          </a:pPr>
          <a:r>
            <a:rPr lang="en-GB" sz="1200" kern="1200" dirty="0">
              <a:solidFill>
                <a:schemeClr val="tx1"/>
              </a:solidFill>
              <a:latin typeface="Calibri" panose="020F0502020204030204" pitchFamily="34" charset="0"/>
              <a:cs typeface="Calibri" panose="020F0502020204030204" pitchFamily="34" charset="0"/>
            </a:rPr>
            <a:t>Ensure that your Safeguarding Governor provides governance and scrutiny of how the school deals with CSE/Gangs and children at risk of exploitation, including staff knowledge</a:t>
          </a:r>
          <a:endParaRPr lang="en-GB" sz="1200" kern="1200" dirty="0">
            <a:solidFill>
              <a:schemeClr val="tx1"/>
            </a:solidFill>
          </a:endParaRPr>
        </a:p>
      </dsp:txBody>
      <dsp:txXfrm>
        <a:off x="327493" y="4504063"/>
        <a:ext cx="6025293" cy="440751"/>
      </dsp:txXfrm>
    </dsp:sp>
    <dsp:sp modelId="{F83DD6E7-FFC5-4168-BE0E-A3BCCE1F751A}">
      <dsp:nvSpPr>
        <dsp:cNvPr id="0" name=""/>
        <dsp:cNvSpPr/>
      </dsp:nvSpPr>
      <dsp:spPr>
        <a:xfrm>
          <a:off x="0" y="5473298"/>
          <a:ext cx="6378193" cy="378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D83EED6-088C-44A4-901B-A01B37BF2231}">
      <dsp:nvSpPr>
        <dsp:cNvPr id="0" name=""/>
        <dsp:cNvSpPr/>
      </dsp:nvSpPr>
      <dsp:spPr>
        <a:xfrm>
          <a:off x="303649" y="5206258"/>
          <a:ext cx="6072981" cy="48843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8756" tIns="0" rIns="168756" bIns="0" numCol="1" spcCol="1270" anchor="ctr" anchorCtr="0">
          <a:noAutofit/>
        </a:bodyPr>
        <a:lstStyle/>
        <a:p>
          <a:pPr marL="0" lvl="0" indent="0" algn="l" defTabSz="533400">
            <a:lnSpc>
              <a:spcPct val="90000"/>
            </a:lnSpc>
            <a:spcBef>
              <a:spcPct val="0"/>
            </a:spcBef>
            <a:spcAft>
              <a:spcPct val="35000"/>
            </a:spcAft>
            <a:buFont typeface="+mj-lt"/>
            <a:buNone/>
          </a:pPr>
          <a:r>
            <a:rPr lang="en-GB" sz="1200" kern="1200" dirty="0">
              <a:solidFill>
                <a:schemeClr val="tx1"/>
              </a:solidFill>
              <a:latin typeface="Calibri" panose="020F0502020204030204" pitchFamily="34" charset="0"/>
              <a:cs typeface="Calibri" panose="020F0502020204030204" pitchFamily="34" charset="0"/>
            </a:rPr>
            <a:t>Ensure e-safety procedures are robust and pupils are being taught about online risks, how to recognise unsafe contact and how they can report any concerns to peers and staff</a:t>
          </a:r>
          <a:endParaRPr lang="en-GB" sz="1200" kern="1200" dirty="0">
            <a:solidFill>
              <a:schemeClr val="tx1"/>
            </a:solidFill>
          </a:endParaRPr>
        </a:p>
      </dsp:txBody>
      <dsp:txXfrm>
        <a:off x="327493" y="5230102"/>
        <a:ext cx="6025293" cy="4407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7575A8-1E23-46CF-88C1-A1DEDC4848C3}">
      <dsp:nvSpPr>
        <dsp:cNvPr id="0" name=""/>
        <dsp:cNvSpPr/>
      </dsp:nvSpPr>
      <dsp:spPr>
        <a:xfrm>
          <a:off x="0" y="350894"/>
          <a:ext cx="11295720" cy="277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4791B4A-D174-45C5-A095-6DA9E92B5B70}">
      <dsp:nvSpPr>
        <dsp:cNvPr id="0" name=""/>
        <dsp:cNvSpPr/>
      </dsp:nvSpPr>
      <dsp:spPr>
        <a:xfrm>
          <a:off x="537760" y="184112"/>
          <a:ext cx="10755191" cy="32914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866" tIns="0" rIns="298866" bIns="0" numCol="1" spcCol="1270" anchor="ctr" anchorCtr="0">
          <a:noAutofit/>
        </a:bodyPr>
        <a:lstStyle/>
        <a:p>
          <a:pPr marL="0" lvl="0" indent="0" algn="l" defTabSz="533400">
            <a:lnSpc>
              <a:spcPct val="90000"/>
            </a:lnSpc>
            <a:spcBef>
              <a:spcPct val="0"/>
            </a:spcBef>
            <a:spcAft>
              <a:spcPct val="35000"/>
            </a:spcAft>
            <a:buFont typeface="+mj-lt"/>
            <a:buNone/>
          </a:pPr>
          <a:r>
            <a:rPr lang="en-GB" sz="1200" kern="1200" dirty="0">
              <a:solidFill>
                <a:schemeClr val="tx1"/>
              </a:solidFill>
              <a:latin typeface="Calibri" panose="020F0502020204030204" pitchFamily="34" charset="0"/>
              <a:cs typeface="Calibri" panose="020F0502020204030204" pitchFamily="34" charset="0"/>
            </a:rPr>
            <a:t>Safeguarding mapping within the curriculum</a:t>
          </a:r>
          <a:endParaRPr lang="en-GB" sz="1200" kern="1200" dirty="0">
            <a:solidFill>
              <a:schemeClr val="tx1"/>
            </a:solidFill>
          </a:endParaRPr>
        </a:p>
      </dsp:txBody>
      <dsp:txXfrm>
        <a:off x="553827" y="200179"/>
        <a:ext cx="10723057" cy="297008"/>
      </dsp:txXfrm>
    </dsp:sp>
    <dsp:sp modelId="{28433B9A-4694-42AA-94C0-2625C35F724E}">
      <dsp:nvSpPr>
        <dsp:cNvPr id="0" name=""/>
        <dsp:cNvSpPr/>
      </dsp:nvSpPr>
      <dsp:spPr>
        <a:xfrm>
          <a:off x="0" y="854277"/>
          <a:ext cx="11295720" cy="277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F7CA64F-5EDD-46D7-BB0F-0D51592DD894}">
      <dsp:nvSpPr>
        <dsp:cNvPr id="0" name=""/>
        <dsp:cNvSpPr/>
      </dsp:nvSpPr>
      <dsp:spPr>
        <a:xfrm>
          <a:off x="537760" y="687494"/>
          <a:ext cx="10755191" cy="32914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866" tIns="0" rIns="298866" bIns="0" numCol="1" spcCol="1270" anchor="ctr" anchorCtr="0">
          <a:noAutofit/>
        </a:bodyPr>
        <a:lstStyle/>
        <a:p>
          <a:pPr marL="0" lvl="0" indent="0" algn="l" defTabSz="533400">
            <a:lnSpc>
              <a:spcPct val="90000"/>
            </a:lnSpc>
            <a:spcBef>
              <a:spcPct val="0"/>
            </a:spcBef>
            <a:spcAft>
              <a:spcPct val="35000"/>
            </a:spcAft>
            <a:buNone/>
          </a:pPr>
          <a:r>
            <a:rPr lang="en-GB" sz="1200" kern="1200" dirty="0">
              <a:solidFill>
                <a:schemeClr val="tx1"/>
              </a:solidFill>
              <a:latin typeface="Calibri" panose="020F0502020204030204" pitchFamily="34" charset="0"/>
              <a:cs typeface="Calibri" panose="020F0502020204030204" pitchFamily="34" charset="0"/>
            </a:rPr>
            <a:t>Regular meetings between DSP/L, SLT, class teachers and pastoral leads to allow opportunity for collective concern sharing</a:t>
          </a:r>
        </a:p>
      </dsp:txBody>
      <dsp:txXfrm>
        <a:off x="553827" y="703561"/>
        <a:ext cx="10723057" cy="297008"/>
      </dsp:txXfrm>
    </dsp:sp>
    <dsp:sp modelId="{C3F60CEE-841C-4416-8BA9-8C5CCA1B138F}">
      <dsp:nvSpPr>
        <dsp:cNvPr id="0" name=""/>
        <dsp:cNvSpPr/>
      </dsp:nvSpPr>
      <dsp:spPr>
        <a:xfrm>
          <a:off x="0" y="1357660"/>
          <a:ext cx="11295720" cy="277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1BCF7B4-B969-451E-A59D-E48CA32493BE}">
      <dsp:nvSpPr>
        <dsp:cNvPr id="0" name=""/>
        <dsp:cNvSpPr/>
      </dsp:nvSpPr>
      <dsp:spPr>
        <a:xfrm>
          <a:off x="537760" y="1190877"/>
          <a:ext cx="10755191" cy="32914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866" tIns="0" rIns="298866" bIns="0" numCol="1" spcCol="1270" anchor="ctr" anchorCtr="0">
          <a:noAutofit/>
        </a:bodyPr>
        <a:lstStyle/>
        <a:p>
          <a:pPr marL="0" lvl="0" indent="0" algn="l" defTabSz="533400">
            <a:lnSpc>
              <a:spcPct val="90000"/>
            </a:lnSpc>
            <a:spcBef>
              <a:spcPct val="0"/>
            </a:spcBef>
            <a:spcAft>
              <a:spcPct val="35000"/>
            </a:spcAft>
            <a:buNone/>
          </a:pPr>
          <a:r>
            <a:rPr lang="en-GB" sz="1200" kern="1200">
              <a:solidFill>
                <a:schemeClr val="tx1"/>
              </a:solidFill>
              <a:latin typeface="Calibri" panose="020F0502020204030204" pitchFamily="34" charset="0"/>
              <a:cs typeface="Calibri" panose="020F0502020204030204" pitchFamily="34" charset="0"/>
            </a:rPr>
            <a:t>Ensure children, parents and staff to know the names of the DSP/L and deputy to whom they can communicate their concerns</a:t>
          </a:r>
          <a:endParaRPr lang="en-GB" sz="1200" kern="1200" dirty="0">
            <a:solidFill>
              <a:schemeClr val="tx1"/>
            </a:solidFill>
            <a:latin typeface="Calibri" panose="020F0502020204030204" pitchFamily="34" charset="0"/>
            <a:cs typeface="Calibri" panose="020F0502020204030204" pitchFamily="34" charset="0"/>
          </a:endParaRPr>
        </a:p>
      </dsp:txBody>
      <dsp:txXfrm>
        <a:off x="553827" y="1206944"/>
        <a:ext cx="10723057" cy="297008"/>
      </dsp:txXfrm>
    </dsp:sp>
    <dsp:sp modelId="{5AEA7CF2-57D1-4D49-9F12-F4F875B9214D}">
      <dsp:nvSpPr>
        <dsp:cNvPr id="0" name=""/>
        <dsp:cNvSpPr/>
      </dsp:nvSpPr>
      <dsp:spPr>
        <a:xfrm>
          <a:off x="0" y="1861042"/>
          <a:ext cx="11295720" cy="277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E0A68E3-A215-42CC-BEE6-B8B108575193}">
      <dsp:nvSpPr>
        <dsp:cNvPr id="0" name=""/>
        <dsp:cNvSpPr/>
      </dsp:nvSpPr>
      <dsp:spPr>
        <a:xfrm>
          <a:off x="537760" y="1694260"/>
          <a:ext cx="10755191" cy="32914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866" tIns="0" rIns="298866" bIns="0" numCol="1" spcCol="1270" anchor="ctr" anchorCtr="0">
          <a:noAutofit/>
        </a:bodyPr>
        <a:lstStyle/>
        <a:p>
          <a:pPr marL="0" lvl="0" indent="0" algn="l" defTabSz="533400">
            <a:lnSpc>
              <a:spcPct val="90000"/>
            </a:lnSpc>
            <a:spcBef>
              <a:spcPct val="0"/>
            </a:spcBef>
            <a:spcAft>
              <a:spcPct val="35000"/>
            </a:spcAft>
            <a:buNone/>
          </a:pPr>
          <a:r>
            <a:rPr lang="en-GB" sz="1200" kern="1200">
              <a:solidFill>
                <a:schemeClr val="tx1"/>
              </a:solidFill>
              <a:latin typeface="Calibri" panose="020F0502020204030204" pitchFamily="34" charset="0"/>
              <a:cs typeface="Calibri" panose="020F0502020204030204" pitchFamily="34" charset="0"/>
            </a:rPr>
            <a:t>Have staff members at the school entrance at the beginning and end of school this will enable schools to identify any unusual behaviour e.g. pupils receiving lifts from unrelated / unknown adults or other people of concern. They may also assist police with collecting evidence should they need to prosecute</a:t>
          </a:r>
          <a:endParaRPr lang="en-GB" sz="1200" kern="1200" dirty="0">
            <a:solidFill>
              <a:schemeClr val="tx1"/>
            </a:solidFill>
            <a:latin typeface="Calibri" panose="020F0502020204030204" pitchFamily="34" charset="0"/>
            <a:cs typeface="Calibri" panose="020F0502020204030204" pitchFamily="34" charset="0"/>
          </a:endParaRPr>
        </a:p>
      </dsp:txBody>
      <dsp:txXfrm>
        <a:off x="553827" y="1710327"/>
        <a:ext cx="10723057" cy="297008"/>
      </dsp:txXfrm>
    </dsp:sp>
    <dsp:sp modelId="{D3DDC9D3-8DDF-4504-B5F5-74D882FEB005}">
      <dsp:nvSpPr>
        <dsp:cNvPr id="0" name=""/>
        <dsp:cNvSpPr/>
      </dsp:nvSpPr>
      <dsp:spPr>
        <a:xfrm>
          <a:off x="0" y="2364425"/>
          <a:ext cx="11295720" cy="277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E9BBE71-3331-48F2-9482-DEF6C11046C2}">
      <dsp:nvSpPr>
        <dsp:cNvPr id="0" name=""/>
        <dsp:cNvSpPr/>
      </dsp:nvSpPr>
      <dsp:spPr>
        <a:xfrm>
          <a:off x="537760" y="2197642"/>
          <a:ext cx="10755191" cy="32914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866" tIns="0" rIns="298866" bIns="0" numCol="1" spcCol="1270" anchor="ctr" anchorCtr="0">
          <a:noAutofit/>
        </a:bodyPr>
        <a:lstStyle/>
        <a:p>
          <a:pPr marL="0" lvl="0" indent="0" algn="l" defTabSz="533400">
            <a:lnSpc>
              <a:spcPct val="90000"/>
            </a:lnSpc>
            <a:spcBef>
              <a:spcPct val="0"/>
            </a:spcBef>
            <a:spcAft>
              <a:spcPct val="35000"/>
            </a:spcAft>
            <a:buNone/>
          </a:pPr>
          <a:r>
            <a:rPr lang="en-GB" sz="1200" kern="1200">
              <a:solidFill>
                <a:schemeClr val="tx1"/>
              </a:solidFill>
              <a:latin typeface="Calibri" panose="020F0502020204030204" pitchFamily="34" charset="0"/>
              <a:cs typeface="Calibri" panose="020F0502020204030204" pitchFamily="34" charset="0"/>
            </a:rPr>
            <a:t>Ensure children/young people are consulted about their learning</a:t>
          </a:r>
          <a:endParaRPr lang="en-GB" sz="1200" kern="1200" dirty="0">
            <a:solidFill>
              <a:schemeClr val="tx1"/>
            </a:solidFill>
            <a:latin typeface="Calibri" panose="020F0502020204030204" pitchFamily="34" charset="0"/>
            <a:cs typeface="Calibri" panose="020F0502020204030204" pitchFamily="34" charset="0"/>
          </a:endParaRPr>
        </a:p>
      </dsp:txBody>
      <dsp:txXfrm>
        <a:off x="553827" y="2213709"/>
        <a:ext cx="10723057" cy="297008"/>
      </dsp:txXfrm>
    </dsp:sp>
    <dsp:sp modelId="{C882547F-3DEE-476F-8287-655762CFE1FC}">
      <dsp:nvSpPr>
        <dsp:cNvPr id="0" name=""/>
        <dsp:cNvSpPr/>
      </dsp:nvSpPr>
      <dsp:spPr>
        <a:xfrm>
          <a:off x="0" y="2867808"/>
          <a:ext cx="11295720" cy="277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646B584-274E-4DC9-AF1C-09ECBB64B381}">
      <dsp:nvSpPr>
        <dsp:cNvPr id="0" name=""/>
        <dsp:cNvSpPr/>
      </dsp:nvSpPr>
      <dsp:spPr>
        <a:xfrm>
          <a:off x="537760" y="2701025"/>
          <a:ext cx="10755191" cy="32914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866" tIns="0" rIns="298866" bIns="0" numCol="1" spcCol="1270" anchor="ctr" anchorCtr="0">
          <a:noAutofit/>
        </a:bodyPr>
        <a:lstStyle/>
        <a:p>
          <a:pPr marL="0" lvl="0" indent="0" algn="l" defTabSz="533400">
            <a:lnSpc>
              <a:spcPct val="90000"/>
            </a:lnSpc>
            <a:spcBef>
              <a:spcPct val="0"/>
            </a:spcBef>
            <a:spcAft>
              <a:spcPct val="35000"/>
            </a:spcAft>
            <a:buNone/>
          </a:pPr>
          <a:r>
            <a:rPr lang="en-GB" sz="1200" kern="1200" dirty="0">
              <a:solidFill>
                <a:schemeClr val="tx1"/>
              </a:solidFill>
              <a:latin typeface="Calibri" panose="020F0502020204030204" pitchFamily="34" charset="0"/>
              <a:cs typeface="Calibri" panose="020F0502020204030204" pitchFamily="34" charset="0"/>
            </a:rPr>
            <a:t>Familiarity with </a:t>
          </a:r>
          <a:r>
            <a:rPr lang="en-GB" sz="1200" b="1" kern="1200" dirty="0">
              <a:solidFill>
                <a:schemeClr val="tx1"/>
              </a:solidFill>
              <a:latin typeface="Calibri" panose="020F0502020204030204" pitchFamily="34" charset="0"/>
              <a:cs typeface="Calibri" panose="020F0502020204030204" pitchFamily="34" charset="0"/>
              <a:hlinkClick xmlns:r="http://schemas.openxmlformats.org/officeDocument/2006/relationships" r:id="rId1">
                <a:extLst>
                  <a:ext uri="{A12FA001-AC4F-418D-AE19-62706E023703}">
                    <ahyp:hlinkClr xmlns:ahyp="http://schemas.microsoft.com/office/drawing/2018/hyperlinkcolor" val="tx"/>
                  </a:ext>
                </a:extLst>
              </a:hlinkClick>
            </a:rPr>
            <a:t>Risk Assessment Management Plan </a:t>
          </a:r>
          <a:r>
            <a:rPr lang="en-GB" sz="1200" kern="1200" dirty="0">
              <a:solidFill>
                <a:schemeClr val="tx1"/>
              </a:solidFill>
              <a:latin typeface="Calibri" panose="020F0502020204030204" pitchFamily="34" charset="0"/>
              <a:cs typeface="Calibri" panose="020F0502020204030204" pitchFamily="34" charset="0"/>
            </a:rPr>
            <a:t>and associated guidance in relation to children or young people displaying problematic or harmful sexualised behaviour </a:t>
          </a:r>
        </a:p>
      </dsp:txBody>
      <dsp:txXfrm>
        <a:off x="553827" y="2717092"/>
        <a:ext cx="10723057" cy="297008"/>
      </dsp:txXfrm>
    </dsp:sp>
    <dsp:sp modelId="{25FBF50C-0FE1-40CB-BBF3-30695041B74F}">
      <dsp:nvSpPr>
        <dsp:cNvPr id="0" name=""/>
        <dsp:cNvSpPr/>
      </dsp:nvSpPr>
      <dsp:spPr>
        <a:xfrm>
          <a:off x="0" y="3371190"/>
          <a:ext cx="11295720" cy="277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982F1C7-DE26-4BE5-931A-6CC6244C5F1D}">
      <dsp:nvSpPr>
        <dsp:cNvPr id="0" name=""/>
        <dsp:cNvSpPr/>
      </dsp:nvSpPr>
      <dsp:spPr>
        <a:xfrm>
          <a:off x="537760" y="3204408"/>
          <a:ext cx="10755191" cy="32914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866" tIns="0" rIns="298866" bIns="0" numCol="1" spcCol="1270" anchor="ctr" anchorCtr="0">
          <a:noAutofit/>
        </a:bodyPr>
        <a:lstStyle/>
        <a:p>
          <a:pPr marL="0" lvl="0" indent="0" algn="l" defTabSz="533400">
            <a:lnSpc>
              <a:spcPct val="90000"/>
            </a:lnSpc>
            <a:spcBef>
              <a:spcPct val="0"/>
            </a:spcBef>
            <a:spcAft>
              <a:spcPct val="35000"/>
            </a:spcAft>
            <a:buNone/>
          </a:pPr>
          <a:r>
            <a:rPr lang="en-GB" sz="1200" kern="1200">
              <a:solidFill>
                <a:schemeClr val="tx1"/>
              </a:solidFill>
              <a:latin typeface="Calibri" panose="020F0502020204030204" pitchFamily="34" charset="0"/>
              <a:cs typeface="Calibri" panose="020F0502020204030204" pitchFamily="34" charset="0"/>
            </a:rPr>
            <a:t>Training for gangs/youth violence should include an understanding of the local community and it’s issues, knife awareness, safe searching, incident handling, conflict resolution, anger and behaviour management, relevant legal issues and some knowledge of street slang</a:t>
          </a:r>
          <a:endParaRPr lang="en-GB" sz="1200" kern="1200" dirty="0">
            <a:solidFill>
              <a:schemeClr val="tx1"/>
            </a:solidFill>
            <a:latin typeface="Calibri" panose="020F0502020204030204" pitchFamily="34" charset="0"/>
            <a:cs typeface="Calibri" panose="020F0502020204030204" pitchFamily="34" charset="0"/>
          </a:endParaRPr>
        </a:p>
      </dsp:txBody>
      <dsp:txXfrm>
        <a:off x="553827" y="3220475"/>
        <a:ext cx="10723057" cy="297008"/>
      </dsp:txXfrm>
    </dsp:sp>
    <dsp:sp modelId="{16D31B24-1BC6-451C-A999-BF8D881EDD1A}">
      <dsp:nvSpPr>
        <dsp:cNvPr id="0" name=""/>
        <dsp:cNvSpPr/>
      </dsp:nvSpPr>
      <dsp:spPr>
        <a:xfrm>
          <a:off x="0" y="3874573"/>
          <a:ext cx="11295720" cy="277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DB34D27-DDE2-4EC4-885D-4B30206FE1A1}">
      <dsp:nvSpPr>
        <dsp:cNvPr id="0" name=""/>
        <dsp:cNvSpPr/>
      </dsp:nvSpPr>
      <dsp:spPr>
        <a:xfrm>
          <a:off x="537760" y="3707790"/>
          <a:ext cx="10755191" cy="32914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866" tIns="0" rIns="298866" bIns="0" numCol="1" spcCol="1270" anchor="ctr" anchorCtr="0">
          <a:noAutofit/>
        </a:bodyPr>
        <a:lstStyle/>
        <a:p>
          <a:pPr marL="0" lvl="0" indent="0" algn="l" defTabSz="533400">
            <a:lnSpc>
              <a:spcPct val="90000"/>
            </a:lnSpc>
            <a:spcBef>
              <a:spcPct val="0"/>
            </a:spcBef>
            <a:spcAft>
              <a:spcPct val="35000"/>
            </a:spcAft>
            <a:buNone/>
          </a:pPr>
          <a:r>
            <a:rPr lang="en-GB" sz="1200" kern="1200">
              <a:solidFill>
                <a:schemeClr val="tx1"/>
              </a:solidFill>
              <a:latin typeface="Calibri" panose="020F0502020204030204" pitchFamily="34" charset="0"/>
              <a:cs typeface="Calibri" panose="020F0502020204030204" pitchFamily="34" charset="0"/>
            </a:rPr>
            <a:t>Work in partnership with HSCP and other local authorities for children who live outside the county</a:t>
          </a:r>
          <a:endParaRPr lang="en-GB" sz="1200" kern="1200" dirty="0">
            <a:solidFill>
              <a:schemeClr val="tx1"/>
            </a:solidFill>
            <a:latin typeface="Calibri" panose="020F0502020204030204" pitchFamily="34" charset="0"/>
            <a:cs typeface="Calibri" panose="020F0502020204030204" pitchFamily="34" charset="0"/>
          </a:endParaRPr>
        </a:p>
      </dsp:txBody>
      <dsp:txXfrm>
        <a:off x="553827" y="3723857"/>
        <a:ext cx="10723057" cy="297008"/>
      </dsp:txXfrm>
    </dsp:sp>
    <dsp:sp modelId="{71EFF2B2-D934-42BF-B457-AB4DD5714427}">
      <dsp:nvSpPr>
        <dsp:cNvPr id="0" name=""/>
        <dsp:cNvSpPr/>
      </dsp:nvSpPr>
      <dsp:spPr>
        <a:xfrm>
          <a:off x="0" y="4377956"/>
          <a:ext cx="11295720" cy="277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F9C3E8B-35D4-400F-9104-7F97E3A07478}">
      <dsp:nvSpPr>
        <dsp:cNvPr id="0" name=""/>
        <dsp:cNvSpPr/>
      </dsp:nvSpPr>
      <dsp:spPr>
        <a:xfrm>
          <a:off x="537760" y="4211173"/>
          <a:ext cx="10755191" cy="32914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866" tIns="0" rIns="298866" bIns="0" numCol="1" spcCol="1270" anchor="ctr" anchorCtr="0">
          <a:noAutofit/>
        </a:bodyPr>
        <a:lstStyle/>
        <a:p>
          <a:pPr marL="0" lvl="0" indent="0" algn="l" defTabSz="533400">
            <a:lnSpc>
              <a:spcPct val="90000"/>
            </a:lnSpc>
            <a:spcBef>
              <a:spcPct val="0"/>
            </a:spcBef>
            <a:spcAft>
              <a:spcPct val="35000"/>
            </a:spcAft>
            <a:buNone/>
          </a:pPr>
          <a:r>
            <a:rPr lang="en-GB" sz="1200" b="1" kern="1200" dirty="0">
              <a:solidFill>
                <a:schemeClr val="tx1"/>
              </a:solidFill>
              <a:latin typeface="Calibri" panose="020F0502020204030204" pitchFamily="34" charset="0"/>
              <a:cs typeface="Calibri" panose="020F0502020204030204" pitchFamily="34" charset="0"/>
              <a:hlinkClick xmlns:r="http://schemas.openxmlformats.org/officeDocument/2006/relationships" r:id="rId2">
                <a:extLst>
                  <a:ext uri="{A12FA001-AC4F-418D-AE19-62706E023703}">
                    <ahyp:hlinkClr xmlns:ahyp="http://schemas.microsoft.com/office/drawing/2018/hyperlinkcolor" val="tx"/>
                  </a:ext>
                </a:extLst>
              </a:hlinkClick>
            </a:rPr>
            <a:t>Early Intervention Foundation</a:t>
          </a:r>
          <a:r>
            <a:rPr lang="en-GB" sz="1200" b="1" kern="1200" dirty="0">
              <a:solidFill>
                <a:schemeClr val="tx1"/>
              </a:solidFill>
              <a:latin typeface="Calibri" panose="020F0502020204030204" pitchFamily="34" charset="0"/>
              <a:cs typeface="Calibri" panose="020F0502020204030204" pitchFamily="34" charset="0"/>
            </a:rPr>
            <a:t> </a:t>
          </a:r>
          <a:r>
            <a:rPr lang="en-GB" sz="1200" kern="1200" dirty="0">
              <a:solidFill>
                <a:schemeClr val="tx1"/>
              </a:solidFill>
              <a:latin typeface="Calibri" panose="020F0502020204030204" pitchFamily="34" charset="0"/>
              <a:cs typeface="Calibri" panose="020F0502020204030204" pitchFamily="34" charset="0"/>
            </a:rPr>
            <a:t>– provides early intervention strategies to prevent gang involvement and youth violence</a:t>
          </a:r>
        </a:p>
      </dsp:txBody>
      <dsp:txXfrm>
        <a:off x="553827" y="4227240"/>
        <a:ext cx="10723057" cy="297008"/>
      </dsp:txXfrm>
    </dsp:sp>
    <dsp:sp modelId="{864AAC06-6912-4DAB-B1E3-C6130482F37F}">
      <dsp:nvSpPr>
        <dsp:cNvPr id="0" name=""/>
        <dsp:cNvSpPr/>
      </dsp:nvSpPr>
      <dsp:spPr>
        <a:xfrm>
          <a:off x="0" y="4881338"/>
          <a:ext cx="11295720" cy="277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47AED12-0968-4600-B796-49E862528C7F}">
      <dsp:nvSpPr>
        <dsp:cNvPr id="0" name=""/>
        <dsp:cNvSpPr/>
      </dsp:nvSpPr>
      <dsp:spPr>
        <a:xfrm>
          <a:off x="537760" y="4714556"/>
          <a:ext cx="10755191" cy="32914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866" tIns="0" rIns="298866" bIns="0" numCol="1" spcCol="1270" anchor="ctr" anchorCtr="0">
          <a:noAutofit/>
        </a:bodyPr>
        <a:lstStyle/>
        <a:p>
          <a:pPr marL="0" lvl="0" indent="0" algn="l" defTabSz="533400">
            <a:lnSpc>
              <a:spcPct val="90000"/>
            </a:lnSpc>
            <a:spcBef>
              <a:spcPct val="0"/>
            </a:spcBef>
            <a:spcAft>
              <a:spcPct val="35000"/>
            </a:spcAft>
            <a:buNone/>
          </a:pPr>
          <a:r>
            <a:rPr lang="en-GB" sz="1200" kern="1200" dirty="0">
              <a:solidFill>
                <a:schemeClr val="tx1"/>
              </a:solidFill>
              <a:latin typeface="Calibri" panose="020F0502020204030204" pitchFamily="34" charset="0"/>
              <a:cs typeface="Calibri" panose="020F0502020204030204" pitchFamily="34" charset="0"/>
            </a:rPr>
            <a:t>Practice Guidance on </a:t>
          </a:r>
          <a:r>
            <a:rPr lang="en-GB" sz="1200" b="1" kern="1200" dirty="0">
              <a:solidFill>
                <a:schemeClr val="tx1"/>
              </a:solidFill>
              <a:latin typeface="Calibri" panose="020F0502020204030204" pitchFamily="34" charset="0"/>
              <a:cs typeface="Calibri" panose="020F0502020204030204" pitchFamily="34" charset="0"/>
              <a:hlinkClick xmlns:r="http://schemas.openxmlformats.org/officeDocument/2006/relationships" r:id="rId3">
                <a:extLst>
                  <a:ext uri="{A12FA001-AC4F-418D-AE19-62706E023703}">
                    <ahyp:hlinkClr xmlns:ahyp="http://schemas.microsoft.com/office/drawing/2018/hyperlinkcolor" val="tx"/>
                  </a:ext>
                </a:extLst>
              </a:hlinkClick>
            </a:rPr>
            <a:t>meeting the needs of young people with learning disabilities who experience or are at risk of sexual exploitation</a:t>
          </a:r>
          <a:endParaRPr lang="en-GB" sz="1200" b="1" kern="1200" dirty="0">
            <a:solidFill>
              <a:schemeClr val="tx1"/>
            </a:solidFill>
            <a:latin typeface="Calibri" panose="020F0502020204030204" pitchFamily="34" charset="0"/>
            <a:cs typeface="Calibri" panose="020F0502020204030204" pitchFamily="34" charset="0"/>
          </a:endParaRPr>
        </a:p>
      </dsp:txBody>
      <dsp:txXfrm>
        <a:off x="553827" y="4730623"/>
        <a:ext cx="10723057" cy="297008"/>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AF03AE-1CC2-475F-B909-50970E9699A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0B63C45E-73BA-4C86-A24F-A5006B4E7BA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37A4CE-17BB-4BB2-AC7B-97495293E2AC}" type="datetimeFigureOut">
              <a:rPr lang="en-US" smtClean="0"/>
              <a:t>11/1/2022</a:t>
            </a:fld>
            <a:endParaRPr lang="en-US" dirty="0"/>
          </a:p>
        </p:txBody>
      </p:sp>
      <p:sp>
        <p:nvSpPr>
          <p:cNvPr id="4" name="Footer Placeholder 3">
            <a:extLst>
              <a:ext uri="{FF2B5EF4-FFF2-40B4-BE49-F238E27FC236}">
                <a16:creationId xmlns:a16="http://schemas.microsoft.com/office/drawing/2014/main" id="{D71DB874-DF6A-4AFA-8055-4AD7EE4CE3A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7677078F-04CB-4625-B536-5BCAA2EC6CA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E0EF92D-82DD-4142-BCE8-036B91487D2E}" type="slidenum">
              <a:rPr lang="en-US" smtClean="0"/>
              <a:t>‹#›</a:t>
            </a:fld>
            <a:endParaRPr lang="en-US" dirty="0"/>
          </a:p>
        </p:txBody>
      </p:sp>
    </p:spTree>
    <p:extLst>
      <p:ext uri="{BB962C8B-B14F-4D97-AF65-F5344CB8AC3E}">
        <p14:creationId xmlns:p14="http://schemas.microsoft.com/office/powerpoint/2010/main" val="757070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86C8F5-2FDA-4718-81AA-24F4816BBD56}" type="datetimeFigureOut">
              <a:rPr lang="en-US" smtClean="0"/>
              <a:t>11/1/2022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8EC616-C518-4358-9496-6C33B2F5FA56}" type="slidenum">
              <a:rPr lang="en-US" smtClean="0"/>
              <a:t>‹#›</a:t>
            </a:fld>
            <a:endParaRPr lang="en-US" dirty="0"/>
          </a:p>
        </p:txBody>
      </p:sp>
    </p:spTree>
    <p:extLst>
      <p:ext uri="{BB962C8B-B14F-4D97-AF65-F5344CB8AC3E}">
        <p14:creationId xmlns:p14="http://schemas.microsoft.com/office/powerpoint/2010/main" val="1732322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44ACCFF-64A9-40AA-93F9-86E3CE016187}"/>
              </a:ext>
            </a:extLst>
          </p:cNvPr>
          <p:cNvSpPr>
            <a:spLocks noGrp="1"/>
          </p:cNvSpPr>
          <p:nvPr>
            <p:ph type="title" hasCustomPrompt="1"/>
          </p:nvPr>
        </p:nvSpPr>
        <p:spPr>
          <a:xfrm>
            <a:off x="651769" y="2683895"/>
            <a:ext cx="5278514" cy="2862225"/>
          </a:xfrm>
          <a:prstGeom prst="rect">
            <a:avLst/>
          </a:prstGeom>
        </p:spPr>
        <p:txBody>
          <a:bodyPr anchor="b"/>
          <a:lstStyle>
            <a:lvl1pPr>
              <a:lnSpc>
                <a:spcPct val="100000"/>
              </a:lnSpc>
              <a:defRPr sz="5000" cap="all" spc="200" baseline="0"/>
            </a:lvl1pPr>
          </a:lstStyle>
          <a:p>
            <a:r>
              <a:rPr lang="en-US" dirty="0"/>
              <a:t>Click to add title</a:t>
            </a:r>
          </a:p>
        </p:txBody>
      </p:sp>
      <p:sp>
        <p:nvSpPr>
          <p:cNvPr id="9" name="Text Placeholder 8">
            <a:extLst>
              <a:ext uri="{FF2B5EF4-FFF2-40B4-BE49-F238E27FC236}">
                <a16:creationId xmlns:a16="http://schemas.microsoft.com/office/drawing/2014/main" id="{AD785D0F-160C-4A31-93B3-F251B0730757}"/>
              </a:ext>
            </a:extLst>
          </p:cNvPr>
          <p:cNvSpPr>
            <a:spLocks noGrp="1"/>
          </p:cNvSpPr>
          <p:nvPr>
            <p:ph type="body" sz="quarter" idx="10" hasCustomPrompt="1"/>
          </p:nvPr>
        </p:nvSpPr>
        <p:spPr>
          <a:xfrm>
            <a:off x="685636" y="5568698"/>
            <a:ext cx="5278514" cy="618142"/>
          </a:xfrm>
          <a:prstGeom prst="rect">
            <a:avLst/>
          </a:prstGeom>
        </p:spPr>
        <p:txBody>
          <a:bodyPr anchor="t"/>
          <a:lstStyle>
            <a:lvl1pPr marL="0" indent="0">
              <a:buNone/>
              <a:defRPr sz="2000" b="0" i="0" spc="200" baseline="0">
                <a:solidFill>
                  <a:schemeClr val="accent4"/>
                </a:solidFill>
              </a:defRPr>
            </a:lvl1pPr>
          </a:lstStyle>
          <a:p>
            <a:pPr lvl="0"/>
            <a:r>
              <a:rPr lang="en-US" dirty="0"/>
              <a:t>Click to add name</a:t>
            </a:r>
          </a:p>
        </p:txBody>
      </p:sp>
      <p:sp>
        <p:nvSpPr>
          <p:cNvPr id="11" name="Picture Placeholder 10">
            <a:extLst>
              <a:ext uri="{FF2B5EF4-FFF2-40B4-BE49-F238E27FC236}">
                <a16:creationId xmlns:a16="http://schemas.microsoft.com/office/drawing/2014/main" id="{31CCC134-2698-41E9-A225-76300EF59E5D}"/>
              </a:ext>
            </a:extLst>
          </p:cNvPr>
          <p:cNvSpPr>
            <a:spLocks noGrp="1"/>
          </p:cNvSpPr>
          <p:nvPr>
            <p:ph type="pic" sz="quarter" idx="11" hasCustomPrompt="1"/>
          </p:nvPr>
        </p:nvSpPr>
        <p:spPr>
          <a:xfrm>
            <a:off x="8143875" y="947737"/>
            <a:ext cx="4048124" cy="4962525"/>
          </a:xfrm>
          <a:prstGeom prst="rect">
            <a:avLst/>
          </a:prstGeom>
        </p:spPr>
        <p:txBody>
          <a:bodyPr/>
          <a:lstStyle>
            <a:lvl1pPr marL="0" indent="0" algn="ctr">
              <a:buNone/>
              <a:defRPr spc="400" baseline="0"/>
            </a:lvl1pPr>
          </a:lstStyle>
          <a:p>
            <a:r>
              <a:rPr lang="en-US" dirty="0"/>
              <a:t>Click to add photo</a:t>
            </a:r>
          </a:p>
        </p:txBody>
      </p:sp>
    </p:spTree>
    <p:extLst>
      <p:ext uri="{BB962C8B-B14F-4D97-AF65-F5344CB8AC3E}">
        <p14:creationId xmlns:p14="http://schemas.microsoft.com/office/powerpoint/2010/main" val="2127806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roduct Launch">
    <p:bg>
      <p:bgPr>
        <a:solidFill>
          <a:schemeClr val="bg1">
            <a:alpha val="35000"/>
          </a:schemeClr>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8101351-79F8-4AD7-A22B-E7AFB1C69970}"/>
              </a:ext>
              <a:ext uri="{C183D7F6-B498-43B3-948B-1728B52AA6E4}">
                <adec:decorative xmlns:adec="http://schemas.microsoft.com/office/drawing/2017/decorative" val="1"/>
              </a:ext>
            </a:extLst>
          </p:cNvPr>
          <p:cNvSpPr/>
          <p:nvPr userDrawn="1"/>
        </p:nvSpPr>
        <p:spPr>
          <a:xfrm>
            <a:off x="0" y="4274260"/>
            <a:ext cx="12192000" cy="2583739"/>
          </a:xfrm>
          <a:prstGeom prst="rect">
            <a:avLst/>
          </a:prstGeom>
          <a:solidFill>
            <a:schemeClr val="accent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2">
            <a:extLst>
              <a:ext uri="{FF2B5EF4-FFF2-40B4-BE49-F238E27FC236}">
                <a16:creationId xmlns:a16="http://schemas.microsoft.com/office/drawing/2014/main" id="{E09A49BC-8099-40DE-8210-5A1CBAA423D4}"/>
              </a:ext>
            </a:extLst>
          </p:cNvPr>
          <p:cNvSpPr>
            <a:spLocks noGrp="1"/>
          </p:cNvSpPr>
          <p:nvPr>
            <p:ph type="title" hasCustomPrompt="1"/>
          </p:nvPr>
        </p:nvSpPr>
        <p:spPr>
          <a:xfrm>
            <a:off x="838200" y="498928"/>
            <a:ext cx="10515600" cy="567872"/>
          </a:xfrm>
          <a:prstGeom prst="rect">
            <a:avLst/>
          </a:prstGeom>
        </p:spPr>
        <p:txBody>
          <a:bodyPr/>
          <a:lstStyle>
            <a:lvl1pPr algn="ctr">
              <a:defRPr sz="3200" cap="all" spc="200" baseline="0">
                <a:solidFill>
                  <a:schemeClr val="accent4"/>
                </a:solidFill>
              </a:defRPr>
            </a:lvl1pPr>
          </a:lstStyle>
          <a:p>
            <a:r>
              <a:rPr lang="en-US" dirty="0"/>
              <a:t>Click to add title</a:t>
            </a:r>
          </a:p>
        </p:txBody>
      </p:sp>
      <p:sp>
        <p:nvSpPr>
          <p:cNvPr id="13" name="Rectangle 12">
            <a:extLst>
              <a:ext uri="{FF2B5EF4-FFF2-40B4-BE49-F238E27FC236}">
                <a16:creationId xmlns:a16="http://schemas.microsoft.com/office/drawing/2014/main" id="{45B7BBE6-4278-4E33-9044-72A2E0C0E403}"/>
              </a:ext>
              <a:ext uri="{C183D7F6-B498-43B3-948B-1728B52AA6E4}">
                <adec:decorative xmlns:adec="http://schemas.microsoft.com/office/drawing/2017/decorative" val="1"/>
              </a:ext>
            </a:extLst>
          </p:cNvPr>
          <p:cNvSpPr/>
          <p:nvPr userDrawn="1"/>
        </p:nvSpPr>
        <p:spPr>
          <a:xfrm>
            <a:off x="608564" y="1585733"/>
            <a:ext cx="2065188" cy="3995918"/>
          </a:xfrm>
          <a:prstGeom prst="rect">
            <a:avLst/>
          </a:prstGeom>
          <a:solidFill>
            <a:srgbClr val="3E70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600E549E-0E7C-4599-B51C-97AA7E525CD2}"/>
              </a:ext>
              <a:ext uri="{C183D7F6-B498-43B3-948B-1728B52AA6E4}">
                <adec:decorative xmlns:adec="http://schemas.microsoft.com/office/drawing/2017/decorative" val="1"/>
              </a:ext>
            </a:extLst>
          </p:cNvPr>
          <p:cNvSpPr/>
          <p:nvPr userDrawn="1"/>
        </p:nvSpPr>
        <p:spPr>
          <a:xfrm>
            <a:off x="2832832" y="1585733"/>
            <a:ext cx="2065188" cy="3995918"/>
          </a:xfrm>
          <a:prstGeom prst="rect">
            <a:avLst/>
          </a:prstGeom>
          <a:solidFill>
            <a:srgbClr val="93A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AF7C507F-AD4D-47B6-88C3-C1D0154FB7F2}"/>
              </a:ext>
              <a:ext uri="{C183D7F6-B498-43B3-948B-1728B52AA6E4}">
                <adec:decorative xmlns:adec="http://schemas.microsoft.com/office/drawing/2017/decorative" val="1"/>
              </a:ext>
            </a:extLst>
          </p:cNvPr>
          <p:cNvSpPr/>
          <p:nvPr userDrawn="1"/>
        </p:nvSpPr>
        <p:spPr>
          <a:xfrm>
            <a:off x="5063405" y="1585733"/>
            <a:ext cx="2065188" cy="3995918"/>
          </a:xfrm>
          <a:prstGeom prst="rect">
            <a:avLst/>
          </a:prstGeom>
          <a:solidFill>
            <a:srgbClr val="62727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EA0266B1-BBD1-44C0-8D4C-4E651D320B77}"/>
              </a:ext>
              <a:ext uri="{C183D7F6-B498-43B3-948B-1728B52AA6E4}">
                <adec:decorative xmlns:adec="http://schemas.microsoft.com/office/drawing/2017/decorative" val="1"/>
              </a:ext>
            </a:extLst>
          </p:cNvPr>
          <p:cNvSpPr/>
          <p:nvPr userDrawn="1"/>
        </p:nvSpPr>
        <p:spPr>
          <a:xfrm>
            <a:off x="7293980" y="1585733"/>
            <a:ext cx="2065188" cy="3995918"/>
          </a:xfrm>
          <a:prstGeom prst="rect">
            <a:avLst/>
          </a:prstGeom>
          <a:solidFill>
            <a:srgbClr val="BDA07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D71BB1CE-E3FA-4E7F-A54B-3FB675098A2A}"/>
              </a:ext>
              <a:ext uri="{C183D7F6-B498-43B3-948B-1728B52AA6E4}">
                <adec:decorative xmlns:adec="http://schemas.microsoft.com/office/drawing/2017/decorative" val="1"/>
              </a:ext>
            </a:extLst>
          </p:cNvPr>
          <p:cNvSpPr/>
          <p:nvPr userDrawn="1"/>
        </p:nvSpPr>
        <p:spPr>
          <a:xfrm>
            <a:off x="9511052" y="1585733"/>
            <a:ext cx="2065188" cy="3995918"/>
          </a:xfrm>
          <a:prstGeom prst="rect">
            <a:avLst/>
          </a:prstGeom>
          <a:solidFill>
            <a:srgbClr val="685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 Placeholder 22">
            <a:extLst>
              <a:ext uri="{FF2B5EF4-FFF2-40B4-BE49-F238E27FC236}">
                <a16:creationId xmlns:a16="http://schemas.microsoft.com/office/drawing/2014/main" id="{15D11F63-A3DB-4EB1-9148-6E8C6678D14A}"/>
              </a:ext>
            </a:extLst>
          </p:cNvPr>
          <p:cNvSpPr>
            <a:spLocks noGrp="1"/>
          </p:cNvSpPr>
          <p:nvPr>
            <p:ph type="body" sz="quarter" idx="15" hasCustomPrompt="1"/>
          </p:nvPr>
        </p:nvSpPr>
        <p:spPr>
          <a:xfrm>
            <a:off x="727843" y="2434147"/>
            <a:ext cx="1826631" cy="776287"/>
          </a:xfrm>
          <a:prstGeom prst="rect">
            <a:avLst/>
          </a:prstGeom>
        </p:spPr>
        <p:txBody>
          <a:bodyPr anchor="b"/>
          <a:lstStyle>
            <a:lvl1pPr marL="0" indent="0">
              <a:buNone/>
              <a:defRPr sz="2000" cap="all" normalizeH="0" baseline="0">
                <a:solidFill>
                  <a:schemeClr val="bg1"/>
                </a:solidFill>
              </a:defRPr>
            </a:lvl1pPr>
          </a:lstStyle>
          <a:p>
            <a:pPr lvl="0"/>
            <a:r>
              <a:rPr lang="en-US" dirty="0"/>
              <a:t>Add text</a:t>
            </a:r>
          </a:p>
        </p:txBody>
      </p:sp>
      <p:sp>
        <p:nvSpPr>
          <p:cNvPr id="29" name="Text Placeholder 22">
            <a:extLst>
              <a:ext uri="{FF2B5EF4-FFF2-40B4-BE49-F238E27FC236}">
                <a16:creationId xmlns:a16="http://schemas.microsoft.com/office/drawing/2014/main" id="{96E63495-7407-4360-95F6-82D0C68813B0}"/>
              </a:ext>
            </a:extLst>
          </p:cNvPr>
          <p:cNvSpPr>
            <a:spLocks noGrp="1"/>
          </p:cNvSpPr>
          <p:nvPr>
            <p:ph type="body" sz="quarter" idx="20" hasCustomPrompt="1"/>
          </p:nvPr>
        </p:nvSpPr>
        <p:spPr>
          <a:xfrm>
            <a:off x="727843" y="3267049"/>
            <a:ext cx="1826631" cy="1527689"/>
          </a:xfrm>
          <a:prstGeom prst="rect">
            <a:avLst/>
          </a:prstGeom>
        </p:spPr>
        <p:txBody>
          <a:bodyPr/>
          <a:lstStyle>
            <a:lvl1pPr marL="0" indent="0">
              <a:lnSpc>
                <a:spcPct val="114000"/>
              </a:lnSpc>
              <a:spcBef>
                <a:spcPts val="0"/>
              </a:spcBef>
              <a:buNone/>
              <a:defRPr sz="1400" spc="50" baseline="0">
                <a:solidFill>
                  <a:schemeClr val="bg1"/>
                </a:solidFill>
              </a:defRPr>
            </a:lvl1pPr>
          </a:lstStyle>
          <a:p>
            <a:pPr lvl="0"/>
            <a:r>
              <a:rPr lang="en-US" dirty="0"/>
              <a:t>Add text</a:t>
            </a:r>
          </a:p>
        </p:txBody>
      </p:sp>
      <p:sp>
        <p:nvSpPr>
          <p:cNvPr id="32" name="Text Placeholder 22">
            <a:extLst>
              <a:ext uri="{FF2B5EF4-FFF2-40B4-BE49-F238E27FC236}">
                <a16:creationId xmlns:a16="http://schemas.microsoft.com/office/drawing/2014/main" id="{3A879552-0B9C-48EC-8D07-A24DB252D634}"/>
              </a:ext>
            </a:extLst>
          </p:cNvPr>
          <p:cNvSpPr>
            <a:spLocks noGrp="1"/>
          </p:cNvSpPr>
          <p:nvPr>
            <p:ph type="body" sz="quarter" idx="21" hasCustomPrompt="1"/>
          </p:nvPr>
        </p:nvSpPr>
        <p:spPr>
          <a:xfrm>
            <a:off x="2952111" y="2443870"/>
            <a:ext cx="1826631" cy="776287"/>
          </a:xfrm>
          <a:prstGeom prst="rect">
            <a:avLst/>
          </a:prstGeom>
        </p:spPr>
        <p:txBody>
          <a:bodyPr anchor="b"/>
          <a:lstStyle>
            <a:lvl1pPr marL="0" indent="0">
              <a:buNone/>
              <a:defRPr sz="2000" cap="all" baseline="0">
                <a:solidFill>
                  <a:schemeClr val="bg1"/>
                </a:solidFill>
              </a:defRPr>
            </a:lvl1pPr>
          </a:lstStyle>
          <a:p>
            <a:pPr lvl="0"/>
            <a:r>
              <a:rPr lang="en-US" dirty="0"/>
              <a:t>Add text</a:t>
            </a:r>
          </a:p>
        </p:txBody>
      </p:sp>
      <p:sp>
        <p:nvSpPr>
          <p:cNvPr id="33" name="Text Placeholder 22">
            <a:extLst>
              <a:ext uri="{FF2B5EF4-FFF2-40B4-BE49-F238E27FC236}">
                <a16:creationId xmlns:a16="http://schemas.microsoft.com/office/drawing/2014/main" id="{8337BD60-5C54-4FEC-A9D6-5C29EB94799F}"/>
              </a:ext>
            </a:extLst>
          </p:cNvPr>
          <p:cNvSpPr>
            <a:spLocks noGrp="1"/>
          </p:cNvSpPr>
          <p:nvPr>
            <p:ph type="body" sz="quarter" idx="22" hasCustomPrompt="1"/>
          </p:nvPr>
        </p:nvSpPr>
        <p:spPr>
          <a:xfrm>
            <a:off x="2952111" y="3276772"/>
            <a:ext cx="1826631" cy="1527689"/>
          </a:xfrm>
          <a:prstGeom prst="rect">
            <a:avLst/>
          </a:prstGeom>
        </p:spPr>
        <p:txBody>
          <a:bodyPr/>
          <a:lstStyle>
            <a:lvl1pPr marL="0" indent="0">
              <a:lnSpc>
                <a:spcPct val="114000"/>
              </a:lnSpc>
              <a:spcBef>
                <a:spcPts val="0"/>
              </a:spcBef>
              <a:buNone/>
              <a:defRPr sz="1400" spc="50" baseline="0">
                <a:solidFill>
                  <a:schemeClr val="bg1"/>
                </a:solidFill>
              </a:defRPr>
            </a:lvl1pPr>
          </a:lstStyle>
          <a:p>
            <a:pPr lvl="0"/>
            <a:r>
              <a:rPr lang="en-US" dirty="0"/>
              <a:t>Add text</a:t>
            </a:r>
          </a:p>
        </p:txBody>
      </p:sp>
      <p:sp>
        <p:nvSpPr>
          <p:cNvPr id="34" name="Text Placeholder 22">
            <a:extLst>
              <a:ext uri="{FF2B5EF4-FFF2-40B4-BE49-F238E27FC236}">
                <a16:creationId xmlns:a16="http://schemas.microsoft.com/office/drawing/2014/main" id="{25F7073D-87C3-473A-9A04-748C3F682652}"/>
              </a:ext>
            </a:extLst>
          </p:cNvPr>
          <p:cNvSpPr>
            <a:spLocks noGrp="1"/>
          </p:cNvSpPr>
          <p:nvPr>
            <p:ph type="body" sz="quarter" idx="23" hasCustomPrompt="1"/>
          </p:nvPr>
        </p:nvSpPr>
        <p:spPr>
          <a:xfrm>
            <a:off x="5182684" y="2434147"/>
            <a:ext cx="1826631" cy="776287"/>
          </a:xfrm>
          <a:prstGeom prst="rect">
            <a:avLst/>
          </a:prstGeom>
        </p:spPr>
        <p:txBody>
          <a:bodyPr anchor="b"/>
          <a:lstStyle>
            <a:lvl1pPr marL="0" indent="0">
              <a:buNone/>
              <a:defRPr sz="2000" cap="all" baseline="0">
                <a:solidFill>
                  <a:schemeClr val="bg1"/>
                </a:solidFill>
              </a:defRPr>
            </a:lvl1pPr>
          </a:lstStyle>
          <a:p>
            <a:pPr lvl="0"/>
            <a:r>
              <a:rPr lang="en-US" dirty="0"/>
              <a:t>Add text</a:t>
            </a:r>
          </a:p>
        </p:txBody>
      </p:sp>
      <p:sp>
        <p:nvSpPr>
          <p:cNvPr id="35" name="Text Placeholder 22">
            <a:extLst>
              <a:ext uri="{FF2B5EF4-FFF2-40B4-BE49-F238E27FC236}">
                <a16:creationId xmlns:a16="http://schemas.microsoft.com/office/drawing/2014/main" id="{5CB2BF3B-6E9D-4A28-A938-C9CC9E496484}"/>
              </a:ext>
            </a:extLst>
          </p:cNvPr>
          <p:cNvSpPr>
            <a:spLocks noGrp="1"/>
          </p:cNvSpPr>
          <p:nvPr>
            <p:ph type="body" sz="quarter" idx="24" hasCustomPrompt="1"/>
          </p:nvPr>
        </p:nvSpPr>
        <p:spPr>
          <a:xfrm>
            <a:off x="5182684" y="3267049"/>
            <a:ext cx="1826631" cy="1527689"/>
          </a:xfrm>
          <a:prstGeom prst="rect">
            <a:avLst/>
          </a:prstGeom>
        </p:spPr>
        <p:txBody>
          <a:bodyPr/>
          <a:lstStyle>
            <a:lvl1pPr marL="0" indent="0">
              <a:lnSpc>
                <a:spcPct val="114000"/>
              </a:lnSpc>
              <a:spcBef>
                <a:spcPts val="0"/>
              </a:spcBef>
              <a:buNone/>
              <a:defRPr sz="1400" spc="50" baseline="0">
                <a:solidFill>
                  <a:schemeClr val="bg1"/>
                </a:solidFill>
              </a:defRPr>
            </a:lvl1pPr>
          </a:lstStyle>
          <a:p>
            <a:pPr lvl="0"/>
            <a:r>
              <a:rPr lang="en-US" dirty="0"/>
              <a:t>Add text</a:t>
            </a:r>
          </a:p>
        </p:txBody>
      </p:sp>
      <p:sp>
        <p:nvSpPr>
          <p:cNvPr id="36" name="Text Placeholder 22">
            <a:extLst>
              <a:ext uri="{FF2B5EF4-FFF2-40B4-BE49-F238E27FC236}">
                <a16:creationId xmlns:a16="http://schemas.microsoft.com/office/drawing/2014/main" id="{94E179CD-2F9C-44FA-813E-253ACC4A978E}"/>
              </a:ext>
            </a:extLst>
          </p:cNvPr>
          <p:cNvSpPr>
            <a:spLocks noGrp="1"/>
          </p:cNvSpPr>
          <p:nvPr>
            <p:ph type="body" sz="quarter" idx="25" hasCustomPrompt="1"/>
          </p:nvPr>
        </p:nvSpPr>
        <p:spPr>
          <a:xfrm>
            <a:off x="7413259" y="2443870"/>
            <a:ext cx="1826631" cy="776287"/>
          </a:xfrm>
          <a:prstGeom prst="rect">
            <a:avLst/>
          </a:prstGeom>
        </p:spPr>
        <p:txBody>
          <a:bodyPr anchor="b"/>
          <a:lstStyle>
            <a:lvl1pPr marL="0" indent="0">
              <a:buNone/>
              <a:defRPr sz="2000" cap="all" baseline="0">
                <a:solidFill>
                  <a:schemeClr val="bg1"/>
                </a:solidFill>
              </a:defRPr>
            </a:lvl1pPr>
          </a:lstStyle>
          <a:p>
            <a:pPr lvl="0"/>
            <a:r>
              <a:rPr lang="en-US" dirty="0"/>
              <a:t>Add text</a:t>
            </a:r>
          </a:p>
        </p:txBody>
      </p:sp>
      <p:sp>
        <p:nvSpPr>
          <p:cNvPr id="37" name="Text Placeholder 22">
            <a:extLst>
              <a:ext uri="{FF2B5EF4-FFF2-40B4-BE49-F238E27FC236}">
                <a16:creationId xmlns:a16="http://schemas.microsoft.com/office/drawing/2014/main" id="{34D58360-D7DD-4F33-A29E-5F4835C2DC57}"/>
              </a:ext>
            </a:extLst>
          </p:cNvPr>
          <p:cNvSpPr>
            <a:spLocks noGrp="1"/>
          </p:cNvSpPr>
          <p:nvPr>
            <p:ph type="body" sz="quarter" idx="26" hasCustomPrompt="1"/>
          </p:nvPr>
        </p:nvSpPr>
        <p:spPr>
          <a:xfrm>
            <a:off x="7413259" y="3276772"/>
            <a:ext cx="1826631" cy="1527689"/>
          </a:xfrm>
          <a:prstGeom prst="rect">
            <a:avLst/>
          </a:prstGeom>
        </p:spPr>
        <p:txBody>
          <a:bodyPr/>
          <a:lstStyle>
            <a:lvl1pPr marL="0" indent="0">
              <a:lnSpc>
                <a:spcPct val="114000"/>
              </a:lnSpc>
              <a:spcBef>
                <a:spcPts val="0"/>
              </a:spcBef>
              <a:buNone/>
              <a:defRPr sz="1400" spc="50" baseline="0">
                <a:solidFill>
                  <a:schemeClr val="bg1"/>
                </a:solidFill>
              </a:defRPr>
            </a:lvl1pPr>
          </a:lstStyle>
          <a:p>
            <a:pPr lvl="0"/>
            <a:r>
              <a:rPr lang="en-US" dirty="0"/>
              <a:t>Add text</a:t>
            </a:r>
          </a:p>
        </p:txBody>
      </p:sp>
      <p:sp>
        <p:nvSpPr>
          <p:cNvPr id="38" name="Text Placeholder 22">
            <a:extLst>
              <a:ext uri="{FF2B5EF4-FFF2-40B4-BE49-F238E27FC236}">
                <a16:creationId xmlns:a16="http://schemas.microsoft.com/office/drawing/2014/main" id="{AA5A81E7-83B9-4A30-9A57-98FFF2716065}"/>
              </a:ext>
            </a:extLst>
          </p:cNvPr>
          <p:cNvSpPr>
            <a:spLocks noGrp="1"/>
          </p:cNvSpPr>
          <p:nvPr>
            <p:ph type="body" sz="quarter" idx="27" hasCustomPrompt="1"/>
          </p:nvPr>
        </p:nvSpPr>
        <p:spPr>
          <a:xfrm>
            <a:off x="9630331" y="2434147"/>
            <a:ext cx="1826631" cy="776287"/>
          </a:xfrm>
          <a:prstGeom prst="rect">
            <a:avLst/>
          </a:prstGeom>
        </p:spPr>
        <p:txBody>
          <a:bodyPr anchor="b"/>
          <a:lstStyle>
            <a:lvl1pPr marL="0" indent="0">
              <a:buNone/>
              <a:defRPr sz="2000" cap="all" baseline="0">
                <a:solidFill>
                  <a:schemeClr val="bg1"/>
                </a:solidFill>
              </a:defRPr>
            </a:lvl1pPr>
          </a:lstStyle>
          <a:p>
            <a:pPr lvl="0"/>
            <a:r>
              <a:rPr lang="en-US" dirty="0"/>
              <a:t>Add text</a:t>
            </a:r>
          </a:p>
        </p:txBody>
      </p:sp>
      <p:sp>
        <p:nvSpPr>
          <p:cNvPr id="39" name="Text Placeholder 22">
            <a:extLst>
              <a:ext uri="{FF2B5EF4-FFF2-40B4-BE49-F238E27FC236}">
                <a16:creationId xmlns:a16="http://schemas.microsoft.com/office/drawing/2014/main" id="{C45C6D3E-88B9-42D5-9A94-6D2B9CA3CDD0}"/>
              </a:ext>
            </a:extLst>
          </p:cNvPr>
          <p:cNvSpPr>
            <a:spLocks noGrp="1"/>
          </p:cNvSpPr>
          <p:nvPr>
            <p:ph type="body" sz="quarter" idx="28" hasCustomPrompt="1"/>
          </p:nvPr>
        </p:nvSpPr>
        <p:spPr>
          <a:xfrm>
            <a:off x="9630331" y="3267049"/>
            <a:ext cx="1826631" cy="1527689"/>
          </a:xfrm>
          <a:prstGeom prst="rect">
            <a:avLst/>
          </a:prstGeom>
        </p:spPr>
        <p:txBody>
          <a:bodyPr/>
          <a:lstStyle>
            <a:lvl1pPr marL="0" indent="0">
              <a:lnSpc>
                <a:spcPct val="114000"/>
              </a:lnSpc>
              <a:spcBef>
                <a:spcPts val="0"/>
              </a:spcBef>
              <a:buNone/>
              <a:defRPr sz="1400" spc="50" baseline="0">
                <a:solidFill>
                  <a:schemeClr val="bg1"/>
                </a:solidFill>
              </a:defRPr>
            </a:lvl1pPr>
          </a:lstStyle>
          <a:p>
            <a:pPr lvl="0"/>
            <a:r>
              <a:rPr lang="en-US" dirty="0"/>
              <a:t>Add text</a:t>
            </a:r>
          </a:p>
        </p:txBody>
      </p:sp>
      <p:sp>
        <p:nvSpPr>
          <p:cNvPr id="5" name="Date Placeholder 4">
            <a:extLst>
              <a:ext uri="{FF2B5EF4-FFF2-40B4-BE49-F238E27FC236}">
                <a16:creationId xmlns:a16="http://schemas.microsoft.com/office/drawing/2014/main" id="{9843D60E-3024-42AA-9CF9-A44192AE74E9}"/>
              </a:ext>
            </a:extLst>
          </p:cNvPr>
          <p:cNvSpPr>
            <a:spLocks noGrp="1"/>
          </p:cNvSpPr>
          <p:nvPr>
            <p:ph type="dt" sz="half" idx="10"/>
          </p:nvPr>
        </p:nvSpPr>
        <p:spPr/>
        <p:txBody>
          <a:bodyPr/>
          <a:lstStyle/>
          <a:p>
            <a:r>
              <a:rPr lang="en-US" dirty="0"/>
              <a:t>20XX</a:t>
            </a:r>
          </a:p>
        </p:txBody>
      </p:sp>
      <p:sp>
        <p:nvSpPr>
          <p:cNvPr id="6" name="Footer Placeholder 5">
            <a:extLst>
              <a:ext uri="{FF2B5EF4-FFF2-40B4-BE49-F238E27FC236}">
                <a16:creationId xmlns:a16="http://schemas.microsoft.com/office/drawing/2014/main" id="{D182FBC6-68D1-4570-A549-C4A925FB8546}"/>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C4E1DC1F-6117-4AB4-9BF1-878D4F8200D2}"/>
              </a:ext>
            </a:extLst>
          </p:cNvPr>
          <p:cNvSpPr>
            <a:spLocks noGrp="1"/>
          </p:cNvSpPr>
          <p:nvPr>
            <p:ph type="sldNum" sz="quarter" idx="12"/>
          </p:nvPr>
        </p:nvSpPr>
        <p:spPr/>
        <p:txBody>
          <a:bodyPr/>
          <a:lstStyle/>
          <a:p>
            <a:fld id="{F91729D4-A164-47A3-830D-E792BCE699E4}" type="slidenum">
              <a:rPr lang="en-US" smtClean="0"/>
              <a:t>‹#›</a:t>
            </a:fld>
            <a:endParaRPr lang="en-US" dirty="0"/>
          </a:p>
        </p:txBody>
      </p:sp>
    </p:spTree>
    <p:extLst>
      <p:ext uri="{BB962C8B-B14F-4D97-AF65-F5344CB8AC3E}">
        <p14:creationId xmlns:p14="http://schemas.microsoft.com/office/powerpoint/2010/main" val="1374537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meline">
    <p:spTree>
      <p:nvGrpSpPr>
        <p:cNvPr id="1" name=""/>
        <p:cNvGrpSpPr/>
        <p:nvPr/>
      </p:nvGrpSpPr>
      <p:grpSpPr>
        <a:xfrm>
          <a:off x="0" y="0"/>
          <a:ext cx="0" cy="0"/>
          <a:chOff x="0" y="0"/>
          <a:chExt cx="0" cy="0"/>
        </a:xfrm>
      </p:grpSpPr>
      <p:cxnSp>
        <p:nvCxnSpPr>
          <p:cNvPr id="38" name="Straight Connector 37">
            <a:extLst>
              <a:ext uri="{FF2B5EF4-FFF2-40B4-BE49-F238E27FC236}">
                <a16:creationId xmlns:a16="http://schemas.microsoft.com/office/drawing/2014/main" id="{78B9A4D3-8D91-4865-B422-5F60885A730F}"/>
              </a:ext>
              <a:ext uri="{C183D7F6-B498-43B3-948B-1728B52AA6E4}">
                <adec:decorative xmlns:adec="http://schemas.microsoft.com/office/drawing/2017/decorative" val="1"/>
              </a:ext>
            </a:extLst>
          </p:cNvPr>
          <p:cNvCxnSpPr>
            <a:cxnSpLocks/>
          </p:cNvCxnSpPr>
          <p:nvPr userDrawn="1"/>
        </p:nvCxnSpPr>
        <p:spPr>
          <a:xfrm flipH="1">
            <a:off x="1592874" y="3684898"/>
            <a:ext cx="9006253" cy="0"/>
          </a:xfrm>
          <a:prstGeom prst="line">
            <a:avLst/>
          </a:prstGeom>
          <a:ln>
            <a:solidFill>
              <a:schemeClr val="tx2">
                <a:lumMod val="5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90ECDAF5-DEB9-4A0C-9165-6ED23184A320}"/>
              </a:ext>
            </a:extLst>
          </p:cNvPr>
          <p:cNvSpPr>
            <a:spLocks noGrp="1"/>
          </p:cNvSpPr>
          <p:nvPr>
            <p:ph type="title" hasCustomPrompt="1"/>
          </p:nvPr>
        </p:nvSpPr>
        <p:spPr>
          <a:xfrm>
            <a:off x="838200" y="498928"/>
            <a:ext cx="10515600" cy="565435"/>
          </a:xfrm>
          <a:prstGeom prst="rect">
            <a:avLst/>
          </a:prstGeom>
        </p:spPr>
        <p:txBody>
          <a:bodyPr/>
          <a:lstStyle>
            <a:lvl1pPr algn="ctr">
              <a:defRPr sz="3200" cap="all" spc="200" baseline="0">
                <a:solidFill>
                  <a:schemeClr val="accent4"/>
                </a:solidFill>
              </a:defRPr>
            </a:lvl1pPr>
          </a:lstStyle>
          <a:p>
            <a:r>
              <a:rPr lang="en-US" dirty="0"/>
              <a:t>Click to add title</a:t>
            </a:r>
          </a:p>
        </p:txBody>
      </p:sp>
      <p:sp>
        <p:nvSpPr>
          <p:cNvPr id="8" name="Rectangle 7">
            <a:extLst>
              <a:ext uri="{FF2B5EF4-FFF2-40B4-BE49-F238E27FC236}">
                <a16:creationId xmlns:a16="http://schemas.microsoft.com/office/drawing/2014/main" id="{65FEA1AD-EC70-422F-BADD-FCA14BF9D43F}"/>
              </a:ext>
              <a:ext uri="{C183D7F6-B498-43B3-948B-1728B52AA6E4}">
                <adec:decorative xmlns:adec="http://schemas.microsoft.com/office/drawing/2017/decorative" val="1"/>
              </a:ext>
            </a:extLst>
          </p:cNvPr>
          <p:cNvSpPr/>
          <p:nvPr userDrawn="1"/>
        </p:nvSpPr>
        <p:spPr>
          <a:xfrm>
            <a:off x="1428750" y="3520775"/>
            <a:ext cx="328246" cy="32824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1C84996E-63EA-4C88-816A-3AE158BB57E0}"/>
              </a:ext>
              <a:ext uri="{C183D7F6-B498-43B3-948B-1728B52AA6E4}">
                <adec:decorative xmlns:adec="http://schemas.microsoft.com/office/drawing/2017/decorative" val="1"/>
              </a:ext>
            </a:extLst>
          </p:cNvPr>
          <p:cNvSpPr/>
          <p:nvPr userDrawn="1"/>
        </p:nvSpPr>
        <p:spPr>
          <a:xfrm>
            <a:off x="3680314" y="3520775"/>
            <a:ext cx="328246" cy="32824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ECA09893-F9A1-4FA2-A462-C1C443EC323F}"/>
              </a:ext>
              <a:ext uri="{C183D7F6-B498-43B3-948B-1728B52AA6E4}">
                <adec:decorative xmlns:adec="http://schemas.microsoft.com/office/drawing/2017/decorative" val="1"/>
              </a:ext>
            </a:extLst>
          </p:cNvPr>
          <p:cNvSpPr/>
          <p:nvPr userDrawn="1"/>
        </p:nvSpPr>
        <p:spPr>
          <a:xfrm>
            <a:off x="5931878" y="3520775"/>
            <a:ext cx="328246" cy="328246"/>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829FBC17-744B-4367-90B4-20C9CDBD18E4}"/>
              </a:ext>
              <a:ext uri="{C183D7F6-B498-43B3-948B-1728B52AA6E4}">
                <adec:decorative xmlns:adec="http://schemas.microsoft.com/office/drawing/2017/decorative" val="1"/>
              </a:ext>
            </a:extLst>
          </p:cNvPr>
          <p:cNvSpPr/>
          <p:nvPr userDrawn="1"/>
        </p:nvSpPr>
        <p:spPr>
          <a:xfrm>
            <a:off x="8183442" y="3520775"/>
            <a:ext cx="328246" cy="328246"/>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9FD6CCE-53EA-424C-A29B-35A77F78203D}"/>
              </a:ext>
              <a:ext uri="{C183D7F6-B498-43B3-948B-1728B52AA6E4}">
                <adec:decorative xmlns:adec="http://schemas.microsoft.com/office/drawing/2017/decorative" val="1"/>
              </a:ext>
            </a:extLst>
          </p:cNvPr>
          <p:cNvSpPr/>
          <p:nvPr userDrawn="1"/>
        </p:nvSpPr>
        <p:spPr>
          <a:xfrm>
            <a:off x="10435004" y="3520775"/>
            <a:ext cx="328246" cy="328246"/>
          </a:xfrm>
          <a:prstGeom prst="rect">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8" name="Straight Connector 17">
            <a:extLst>
              <a:ext uri="{FF2B5EF4-FFF2-40B4-BE49-F238E27FC236}">
                <a16:creationId xmlns:a16="http://schemas.microsoft.com/office/drawing/2014/main" id="{A1ADC218-9303-4431-8BD2-4D5F9C19A2D3}"/>
              </a:ext>
              <a:ext uri="{C183D7F6-B498-43B3-948B-1728B52AA6E4}">
                <adec:decorative xmlns:adec="http://schemas.microsoft.com/office/drawing/2017/decorative" val="1"/>
              </a:ext>
            </a:extLst>
          </p:cNvPr>
          <p:cNvCxnSpPr>
            <a:cxnSpLocks/>
          </p:cNvCxnSpPr>
          <p:nvPr userDrawn="1"/>
        </p:nvCxnSpPr>
        <p:spPr>
          <a:xfrm>
            <a:off x="1592873" y="2964383"/>
            <a:ext cx="0" cy="415716"/>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4F724929-97F8-4988-BD69-D86CAA6950D1}"/>
              </a:ext>
              <a:ext uri="{C183D7F6-B498-43B3-948B-1728B52AA6E4}">
                <adec:decorative xmlns:adec="http://schemas.microsoft.com/office/drawing/2017/decorative" val="1"/>
              </a:ext>
            </a:extLst>
          </p:cNvPr>
          <p:cNvCxnSpPr>
            <a:cxnSpLocks/>
          </p:cNvCxnSpPr>
          <p:nvPr userDrawn="1"/>
        </p:nvCxnSpPr>
        <p:spPr>
          <a:xfrm>
            <a:off x="6096001" y="2964383"/>
            <a:ext cx="0" cy="415716"/>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F80FEF08-1FB7-46B4-AB6B-D672A96A71F8}"/>
              </a:ext>
              <a:ext uri="{C183D7F6-B498-43B3-948B-1728B52AA6E4}">
                <adec:decorative xmlns:adec="http://schemas.microsoft.com/office/drawing/2017/decorative" val="1"/>
              </a:ext>
            </a:extLst>
          </p:cNvPr>
          <p:cNvCxnSpPr>
            <a:cxnSpLocks/>
          </p:cNvCxnSpPr>
          <p:nvPr userDrawn="1"/>
        </p:nvCxnSpPr>
        <p:spPr>
          <a:xfrm>
            <a:off x="10599127" y="2964383"/>
            <a:ext cx="0" cy="415716"/>
          </a:xfrm>
          <a:prstGeom prst="line">
            <a:avLst/>
          </a:prstGeom>
          <a:ln>
            <a:solidFill>
              <a:schemeClr val="accent6"/>
            </a:solidFill>
          </a:ln>
        </p:spPr>
        <p:style>
          <a:lnRef idx="1">
            <a:schemeClr val="accent1"/>
          </a:lnRef>
          <a:fillRef idx="0">
            <a:schemeClr val="accent1"/>
          </a:fillRef>
          <a:effectRef idx="0">
            <a:schemeClr val="accent1"/>
          </a:effectRef>
          <a:fontRef idx="minor">
            <a:schemeClr val="tx1"/>
          </a:fontRef>
        </p:style>
      </p:cxnSp>
      <p:sp>
        <p:nvSpPr>
          <p:cNvPr id="27" name="Text Placeholder 22">
            <a:extLst>
              <a:ext uri="{FF2B5EF4-FFF2-40B4-BE49-F238E27FC236}">
                <a16:creationId xmlns:a16="http://schemas.microsoft.com/office/drawing/2014/main" id="{8BA510CE-108D-434A-9BE7-BE6712175231}"/>
              </a:ext>
            </a:extLst>
          </p:cNvPr>
          <p:cNvSpPr>
            <a:spLocks noGrp="1"/>
          </p:cNvSpPr>
          <p:nvPr>
            <p:ph type="body" sz="quarter" idx="15" hasCustomPrompt="1"/>
          </p:nvPr>
        </p:nvSpPr>
        <p:spPr>
          <a:xfrm>
            <a:off x="465172" y="1627860"/>
            <a:ext cx="2251564" cy="498496"/>
          </a:xfrm>
          <a:prstGeom prst="rect">
            <a:avLst/>
          </a:prstGeom>
        </p:spPr>
        <p:txBody>
          <a:bodyPr anchor="b"/>
          <a:lstStyle>
            <a:lvl1pPr marL="0" indent="0" algn="ctr">
              <a:buNone/>
              <a:defRPr sz="1800" cap="all" baseline="0">
                <a:solidFill>
                  <a:schemeClr val="tx2"/>
                </a:solidFill>
                <a:latin typeface="Segoe UI" panose="020B0502040204020203" pitchFamily="34" charset="0"/>
              </a:defRPr>
            </a:lvl1pPr>
          </a:lstStyle>
          <a:p>
            <a:pPr lvl="0"/>
            <a:r>
              <a:rPr lang="en-US" dirty="0"/>
              <a:t>Add text</a:t>
            </a:r>
          </a:p>
        </p:txBody>
      </p:sp>
      <p:sp>
        <p:nvSpPr>
          <p:cNvPr id="28" name="Text Placeholder 22">
            <a:extLst>
              <a:ext uri="{FF2B5EF4-FFF2-40B4-BE49-F238E27FC236}">
                <a16:creationId xmlns:a16="http://schemas.microsoft.com/office/drawing/2014/main" id="{00414708-82D0-44BF-8CBD-2D165A385617}"/>
              </a:ext>
            </a:extLst>
          </p:cNvPr>
          <p:cNvSpPr>
            <a:spLocks noGrp="1"/>
          </p:cNvSpPr>
          <p:nvPr>
            <p:ph type="body" sz="quarter" idx="20" hasCustomPrompt="1"/>
          </p:nvPr>
        </p:nvSpPr>
        <p:spPr>
          <a:xfrm>
            <a:off x="465172" y="2135346"/>
            <a:ext cx="2251564" cy="812407"/>
          </a:xfrm>
          <a:prstGeom prst="rect">
            <a:avLst/>
          </a:prstGeom>
        </p:spPr>
        <p:txBody>
          <a:bodyPr anchor="t"/>
          <a:lstStyle>
            <a:lvl1pPr marL="0" indent="0" algn="ctr">
              <a:lnSpc>
                <a:spcPct val="114000"/>
              </a:lnSpc>
              <a:spcBef>
                <a:spcPts val="0"/>
              </a:spcBef>
              <a:buNone/>
              <a:defRPr sz="1400" spc="50" baseline="0">
                <a:solidFill>
                  <a:schemeClr val="tx2"/>
                </a:solidFill>
              </a:defRPr>
            </a:lvl1pPr>
          </a:lstStyle>
          <a:p>
            <a:pPr lvl="0"/>
            <a:r>
              <a:rPr lang="en-US" dirty="0"/>
              <a:t>Add text</a:t>
            </a:r>
          </a:p>
        </p:txBody>
      </p:sp>
      <p:sp>
        <p:nvSpPr>
          <p:cNvPr id="29" name="Text Placeholder 22">
            <a:extLst>
              <a:ext uri="{FF2B5EF4-FFF2-40B4-BE49-F238E27FC236}">
                <a16:creationId xmlns:a16="http://schemas.microsoft.com/office/drawing/2014/main" id="{272F07D4-1C66-4FA2-8361-FC6267F17717}"/>
              </a:ext>
            </a:extLst>
          </p:cNvPr>
          <p:cNvSpPr>
            <a:spLocks noGrp="1"/>
          </p:cNvSpPr>
          <p:nvPr>
            <p:ph type="body" sz="quarter" idx="21" hasCustomPrompt="1"/>
          </p:nvPr>
        </p:nvSpPr>
        <p:spPr>
          <a:xfrm>
            <a:off x="4970216" y="1637385"/>
            <a:ext cx="2251564" cy="498496"/>
          </a:xfrm>
          <a:prstGeom prst="rect">
            <a:avLst/>
          </a:prstGeom>
        </p:spPr>
        <p:txBody>
          <a:bodyPr anchor="b"/>
          <a:lstStyle>
            <a:lvl1pPr marL="0" indent="0" algn="ctr">
              <a:buNone/>
              <a:defRPr sz="1800" cap="all" baseline="0">
                <a:solidFill>
                  <a:schemeClr val="accent5">
                    <a:lumMod val="75000"/>
                  </a:schemeClr>
                </a:solidFill>
                <a:latin typeface="Segoe UI" panose="020B0502040204020203" pitchFamily="34" charset="0"/>
              </a:defRPr>
            </a:lvl1pPr>
          </a:lstStyle>
          <a:p>
            <a:pPr lvl="0"/>
            <a:r>
              <a:rPr lang="en-US" dirty="0"/>
              <a:t>Add text</a:t>
            </a:r>
          </a:p>
        </p:txBody>
      </p:sp>
      <p:sp>
        <p:nvSpPr>
          <p:cNvPr id="30" name="Text Placeholder 22">
            <a:extLst>
              <a:ext uri="{FF2B5EF4-FFF2-40B4-BE49-F238E27FC236}">
                <a16:creationId xmlns:a16="http://schemas.microsoft.com/office/drawing/2014/main" id="{432C0CF3-19F3-4C10-9EEC-BA5E5F3FD22F}"/>
              </a:ext>
            </a:extLst>
          </p:cNvPr>
          <p:cNvSpPr>
            <a:spLocks noGrp="1"/>
          </p:cNvSpPr>
          <p:nvPr>
            <p:ph type="body" sz="quarter" idx="22" hasCustomPrompt="1"/>
          </p:nvPr>
        </p:nvSpPr>
        <p:spPr>
          <a:xfrm>
            <a:off x="4970216" y="2144871"/>
            <a:ext cx="2251564" cy="812407"/>
          </a:xfrm>
          <a:prstGeom prst="rect">
            <a:avLst/>
          </a:prstGeom>
        </p:spPr>
        <p:txBody>
          <a:bodyPr anchor="t"/>
          <a:lstStyle>
            <a:lvl1pPr marL="0" indent="0" algn="ctr">
              <a:lnSpc>
                <a:spcPct val="114000"/>
              </a:lnSpc>
              <a:spcBef>
                <a:spcPts val="0"/>
              </a:spcBef>
              <a:buNone/>
              <a:defRPr sz="1400" spc="50" baseline="0">
                <a:solidFill>
                  <a:schemeClr val="accent5">
                    <a:lumMod val="75000"/>
                  </a:schemeClr>
                </a:solidFill>
              </a:defRPr>
            </a:lvl1pPr>
          </a:lstStyle>
          <a:p>
            <a:pPr lvl="0"/>
            <a:r>
              <a:rPr lang="en-US" dirty="0"/>
              <a:t>Add text</a:t>
            </a:r>
          </a:p>
        </p:txBody>
      </p:sp>
      <p:sp>
        <p:nvSpPr>
          <p:cNvPr id="31" name="Text Placeholder 22">
            <a:extLst>
              <a:ext uri="{FF2B5EF4-FFF2-40B4-BE49-F238E27FC236}">
                <a16:creationId xmlns:a16="http://schemas.microsoft.com/office/drawing/2014/main" id="{4A3A0AFC-7EB9-4059-8C59-C42379BA923E}"/>
              </a:ext>
            </a:extLst>
          </p:cNvPr>
          <p:cNvSpPr>
            <a:spLocks noGrp="1"/>
          </p:cNvSpPr>
          <p:nvPr>
            <p:ph type="body" sz="quarter" idx="23" hasCustomPrompt="1"/>
          </p:nvPr>
        </p:nvSpPr>
        <p:spPr>
          <a:xfrm>
            <a:off x="9473340" y="1637385"/>
            <a:ext cx="2251564" cy="498496"/>
          </a:xfrm>
          <a:prstGeom prst="rect">
            <a:avLst/>
          </a:prstGeom>
        </p:spPr>
        <p:txBody>
          <a:bodyPr anchor="b"/>
          <a:lstStyle>
            <a:lvl1pPr marL="0" indent="0" algn="ctr">
              <a:buNone/>
              <a:defRPr sz="1800" cap="all" baseline="0">
                <a:solidFill>
                  <a:schemeClr val="accent6">
                    <a:lumMod val="50000"/>
                  </a:schemeClr>
                </a:solidFill>
                <a:latin typeface="Segoe UI" panose="020B0502040204020203" pitchFamily="34" charset="0"/>
              </a:defRPr>
            </a:lvl1pPr>
          </a:lstStyle>
          <a:p>
            <a:pPr lvl="0"/>
            <a:r>
              <a:rPr lang="en-US" dirty="0"/>
              <a:t>Add text</a:t>
            </a:r>
          </a:p>
        </p:txBody>
      </p:sp>
      <p:sp>
        <p:nvSpPr>
          <p:cNvPr id="32" name="Text Placeholder 22">
            <a:extLst>
              <a:ext uri="{FF2B5EF4-FFF2-40B4-BE49-F238E27FC236}">
                <a16:creationId xmlns:a16="http://schemas.microsoft.com/office/drawing/2014/main" id="{417F27A8-21AF-48E6-8A67-65C9920A3077}"/>
              </a:ext>
            </a:extLst>
          </p:cNvPr>
          <p:cNvSpPr>
            <a:spLocks noGrp="1"/>
          </p:cNvSpPr>
          <p:nvPr>
            <p:ph type="body" sz="quarter" idx="24" hasCustomPrompt="1"/>
          </p:nvPr>
        </p:nvSpPr>
        <p:spPr>
          <a:xfrm>
            <a:off x="9473340" y="2144871"/>
            <a:ext cx="2251564" cy="812407"/>
          </a:xfrm>
          <a:prstGeom prst="rect">
            <a:avLst/>
          </a:prstGeom>
        </p:spPr>
        <p:txBody>
          <a:bodyPr anchor="t"/>
          <a:lstStyle>
            <a:lvl1pPr marL="0" indent="0" algn="ctr">
              <a:lnSpc>
                <a:spcPct val="114000"/>
              </a:lnSpc>
              <a:spcBef>
                <a:spcPts val="0"/>
              </a:spcBef>
              <a:buNone/>
              <a:defRPr sz="1400" spc="50" baseline="0">
                <a:solidFill>
                  <a:schemeClr val="accent6">
                    <a:lumMod val="50000"/>
                  </a:schemeClr>
                </a:solidFill>
              </a:defRPr>
            </a:lvl1pPr>
          </a:lstStyle>
          <a:p>
            <a:pPr lvl="0"/>
            <a:r>
              <a:rPr lang="en-US" dirty="0"/>
              <a:t>Add text</a:t>
            </a:r>
          </a:p>
        </p:txBody>
      </p:sp>
      <p:sp>
        <p:nvSpPr>
          <p:cNvPr id="33" name="Text Placeholder 22">
            <a:extLst>
              <a:ext uri="{FF2B5EF4-FFF2-40B4-BE49-F238E27FC236}">
                <a16:creationId xmlns:a16="http://schemas.microsoft.com/office/drawing/2014/main" id="{F26C8D2A-15B8-4AB1-83F7-74DB0A35CC77}"/>
              </a:ext>
            </a:extLst>
          </p:cNvPr>
          <p:cNvSpPr>
            <a:spLocks noGrp="1"/>
          </p:cNvSpPr>
          <p:nvPr>
            <p:ph type="body" sz="quarter" idx="25" hasCustomPrompt="1"/>
          </p:nvPr>
        </p:nvSpPr>
        <p:spPr>
          <a:xfrm>
            <a:off x="2716736" y="4400252"/>
            <a:ext cx="2251562" cy="498496"/>
          </a:xfrm>
          <a:prstGeom prst="rect">
            <a:avLst/>
          </a:prstGeom>
        </p:spPr>
        <p:txBody>
          <a:bodyPr anchor="b"/>
          <a:lstStyle>
            <a:lvl1pPr marL="0" indent="0" algn="ctr">
              <a:buNone/>
              <a:defRPr sz="1800" cap="all" baseline="0">
                <a:solidFill>
                  <a:schemeClr val="accent2"/>
                </a:solidFill>
                <a:latin typeface="Segoe UI" panose="020B0502040204020203" pitchFamily="34" charset="0"/>
              </a:defRPr>
            </a:lvl1pPr>
          </a:lstStyle>
          <a:p>
            <a:pPr lvl="0"/>
            <a:r>
              <a:rPr lang="en-US" dirty="0"/>
              <a:t>Add text</a:t>
            </a:r>
          </a:p>
        </p:txBody>
      </p:sp>
      <p:sp>
        <p:nvSpPr>
          <p:cNvPr id="34" name="Text Placeholder 22">
            <a:extLst>
              <a:ext uri="{FF2B5EF4-FFF2-40B4-BE49-F238E27FC236}">
                <a16:creationId xmlns:a16="http://schemas.microsoft.com/office/drawing/2014/main" id="{07311D06-DEA1-4811-AC58-E3B935DC5A8F}"/>
              </a:ext>
            </a:extLst>
          </p:cNvPr>
          <p:cNvSpPr>
            <a:spLocks noGrp="1"/>
          </p:cNvSpPr>
          <p:nvPr>
            <p:ph type="body" sz="quarter" idx="26" hasCustomPrompt="1"/>
          </p:nvPr>
        </p:nvSpPr>
        <p:spPr>
          <a:xfrm>
            <a:off x="2716736" y="4917263"/>
            <a:ext cx="2251562" cy="795563"/>
          </a:xfrm>
          <a:prstGeom prst="rect">
            <a:avLst/>
          </a:prstGeom>
        </p:spPr>
        <p:txBody>
          <a:bodyPr anchor="t"/>
          <a:lstStyle>
            <a:lvl1pPr marL="0" indent="0" algn="ctr">
              <a:lnSpc>
                <a:spcPct val="114000"/>
              </a:lnSpc>
              <a:spcBef>
                <a:spcPts val="0"/>
              </a:spcBef>
              <a:buNone/>
              <a:defRPr sz="1400" spc="50" baseline="0">
                <a:solidFill>
                  <a:schemeClr val="accent2"/>
                </a:solidFill>
              </a:defRPr>
            </a:lvl1pPr>
          </a:lstStyle>
          <a:p>
            <a:pPr lvl="0"/>
            <a:r>
              <a:rPr lang="en-US" dirty="0"/>
              <a:t>Add text</a:t>
            </a:r>
          </a:p>
        </p:txBody>
      </p:sp>
      <p:sp>
        <p:nvSpPr>
          <p:cNvPr id="35" name="Text Placeholder 22">
            <a:extLst>
              <a:ext uri="{FF2B5EF4-FFF2-40B4-BE49-F238E27FC236}">
                <a16:creationId xmlns:a16="http://schemas.microsoft.com/office/drawing/2014/main" id="{23AC1CF6-E394-4A35-A634-F187E005A4F8}"/>
              </a:ext>
            </a:extLst>
          </p:cNvPr>
          <p:cNvSpPr>
            <a:spLocks noGrp="1"/>
          </p:cNvSpPr>
          <p:nvPr>
            <p:ph type="body" sz="quarter" idx="27" hasCustomPrompt="1"/>
          </p:nvPr>
        </p:nvSpPr>
        <p:spPr>
          <a:xfrm>
            <a:off x="7221784" y="4400252"/>
            <a:ext cx="2251562" cy="498496"/>
          </a:xfrm>
          <a:prstGeom prst="rect">
            <a:avLst/>
          </a:prstGeom>
        </p:spPr>
        <p:txBody>
          <a:bodyPr anchor="b"/>
          <a:lstStyle>
            <a:lvl1pPr marL="0" indent="0" algn="ctr">
              <a:buNone/>
              <a:defRPr sz="1800" cap="all" baseline="0">
                <a:solidFill>
                  <a:schemeClr val="accent4">
                    <a:lumMod val="75000"/>
                  </a:schemeClr>
                </a:solidFill>
                <a:latin typeface="Segoe UI" panose="020B0502040204020203" pitchFamily="34" charset="0"/>
              </a:defRPr>
            </a:lvl1pPr>
          </a:lstStyle>
          <a:p>
            <a:pPr lvl="0"/>
            <a:r>
              <a:rPr lang="en-US" dirty="0"/>
              <a:t>Add text</a:t>
            </a:r>
          </a:p>
        </p:txBody>
      </p:sp>
      <p:sp>
        <p:nvSpPr>
          <p:cNvPr id="36" name="Text Placeholder 22">
            <a:extLst>
              <a:ext uri="{FF2B5EF4-FFF2-40B4-BE49-F238E27FC236}">
                <a16:creationId xmlns:a16="http://schemas.microsoft.com/office/drawing/2014/main" id="{9F72BEB0-9B11-4205-B9FC-10E5201C8132}"/>
              </a:ext>
            </a:extLst>
          </p:cNvPr>
          <p:cNvSpPr>
            <a:spLocks noGrp="1"/>
          </p:cNvSpPr>
          <p:nvPr>
            <p:ph type="body" sz="quarter" idx="28" hasCustomPrompt="1"/>
          </p:nvPr>
        </p:nvSpPr>
        <p:spPr>
          <a:xfrm>
            <a:off x="7221784" y="4917263"/>
            <a:ext cx="2251562" cy="795563"/>
          </a:xfrm>
          <a:prstGeom prst="rect">
            <a:avLst/>
          </a:prstGeom>
        </p:spPr>
        <p:txBody>
          <a:bodyPr anchor="t"/>
          <a:lstStyle>
            <a:lvl1pPr marL="0" indent="0" algn="ctr">
              <a:lnSpc>
                <a:spcPct val="114000"/>
              </a:lnSpc>
              <a:spcBef>
                <a:spcPts val="0"/>
              </a:spcBef>
              <a:buNone/>
              <a:defRPr sz="1400" spc="50" baseline="0">
                <a:solidFill>
                  <a:schemeClr val="accent4">
                    <a:lumMod val="75000"/>
                  </a:schemeClr>
                </a:solidFill>
              </a:defRPr>
            </a:lvl1pPr>
          </a:lstStyle>
          <a:p>
            <a:pPr lvl="0"/>
            <a:r>
              <a:rPr lang="en-US" dirty="0"/>
              <a:t>Add text</a:t>
            </a:r>
          </a:p>
        </p:txBody>
      </p:sp>
      <p:cxnSp>
        <p:nvCxnSpPr>
          <p:cNvPr id="51" name="Straight Connector 50">
            <a:extLst>
              <a:ext uri="{FF2B5EF4-FFF2-40B4-BE49-F238E27FC236}">
                <a16:creationId xmlns:a16="http://schemas.microsoft.com/office/drawing/2014/main" id="{0E574CD7-C8A6-4F56-81B4-F72FB22E04DA}"/>
              </a:ext>
              <a:ext uri="{C183D7F6-B498-43B3-948B-1728B52AA6E4}">
                <adec:decorative xmlns:adec="http://schemas.microsoft.com/office/drawing/2017/decorative" val="1"/>
              </a:ext>
            </a:extLst>
          </p:cNvPr>
          <p:cNvCxnSpPr>
            <a:cxnSpLocks/>
          </p:cNvCxnSpPr>
          <p:nvPr userDrawn="1"/>
        </p:nvCxnSpPr>
        <p:spPr>
          <a:xfrm>
            <a:off x="3844715" y="3977431"/>
            <a:ext cx="0" cy="415716"/>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50FC7994-2504-4FF9-81F5-24405FEF066C}"/>
              </a:ext>
              <a:ext uri="{C183D7F6-B498-43B3-948B-1728B52AA6E4}">
                <adec:decorative xmlns:adec="http://schemas.microsoft.com/office/drawing/2017/decorative" val="1"/>
              </a:ext>
            </a:extLst>
          </p:cNvPr>
          <p:cNvCxnSpPr>
            <a:cxnSpLocks/>
          </p:cNvCxnSpPr>
          <p:nvPr userDrawn="1"/>
        </p:nvCxnSpPr>
        <p:spPr>
          <a:xfrm>
            <a:off x="8347565" y="3977431"/>
            <a:ext cx="0" cy="415716"/>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Date Placeholder 2">
            <a:extLst>
              <a:ext uri="{FF2B5EF4-FFF2-40B4-BE49-F238E27FC236}">
                <a16:creationId xmlns:a16="http://schemas.microsoft.com/office/drawing/2014/main" id="{DC4F63B8-F105-4AC4-889E-C12790C8EBB9}"/>
              </a:ext>
            </a:extLst>
          </p:cNvPr>
          <p:cNvSpPr>
            <a:spLocks noGrp="1"/>
          </p:cNvSpPr>
          <p:nvPr>
            <p:ph type="dt" sz="half" idx="10"/>
          </p:nvPr>
        </p:nvSpPr>
        <p:spPr/>
        <p:txBody>
          <a:bodyPr/>
          <a:lstStyle/>
          <a:p>
            <a:r>
              <a:rPr lang="en-US" dirty="0"/>
              <a:t>20XX</a:t>
            </a:r>
          </a:p>
        </p:txBody>
      </p:sp>
      <p:sp>
        <p:nvSpPr>
          <p:cNvPr id="4" name="Footer Placeholder 3">
            <a:extLst>
              <a:ext uri="{FF2B5EF4-FFF2-40B4-BE49-F238E27FC236}">
                <a16:creationId xmlns:a16="http://schemas.microsoft.com/office/drawing/2014/main" id="{8C3AAE30-8A46-485A-BD2B-6ADB1856324D}"/>
              </a:ext>
            </a:extLst>
          </p:cNvPr>
          <p:cNvSpPr>
            <a:spLocks noGrp="1"/>
          </p:cNvSpPr>
          <p:nvPr>
            <p:ph type="ftr" sz="quarter" idx="11"/>
          </p:nvPr>
        </p:nvSpPr>
        <p:spPr/>
        <p:txBody>
          <a:bodyPr/>
          <a:lstStyle/>
          <a:p>
            <a:r>
              <a:rPr lang="en-US" dirty="0"/>
              <a:t>PRESENTATION TITLE</a:t>
            </a:r>
          </a:p>
        </p:txBody>
      </p:sp>
      <p:sp>
        <p:nvSpPr>
          <p:cNvPr id="5" name="Slide Number Placeholder 4">
            <a:extLst>
              <a:ext uri="{FF2B5EF4-FFF2-40B4-BE49-F238E27FC236}">
                <a16:creationId xmlns:a16="http://schemas.microsoft.com/office/drawing/2014/main" id="{39159F9D-CDA1-4B51-B521-C243219B8F36}"/>
              </a:ext>
            </a:extLst>
          </p:cNvPr>
          <p:cNvSpPr>
            <a:spLocks noGrp="1"/>
          </p:cNvSpPr>
          <p:nvPr>
            <p:ph type="sldNum" sz="quarter" idx="12"/>
          </p:nvPr>
        </p:nvSpPr>
        <p:spPr/>
        <p:txBody>
          <a:bodyPr/>
          <a:lstStyle/>
          <a:p>
            <a:fld id="{F91729D4-A164-47A3-830D-E792BCE699E4}" type="slidenum">
              <a:rPr lang="en-US" smtClean="0"/>
              <a:pPr/>
              <a:t>‹#›</a:t>
            </a:fld>
            <a:endParaRPr lang="en-US" dirty="0"/>
          </a:p>
        </p:txBody>
      </p:sp>
    </p:spTree>
    <p:extLst>
      <p:ext uri="{BB962C8B-B14F-4D97-AF65-F5344CB8AC3E}">
        <p14:creationId xmlns:p14="http://schemas.microsoft.com/office/powerpoint/2010/main" val="27678376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lumn 2 Content">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648F598-64F2-429E-B3E0-FC31DC90A0D5}"/>
              </a:ext>
            </a:extLst>
          </p:cNvPr>
          <p:cNvSpPr>
            <a:spLocks noGrp="1"/>
          </p:cNvSpPr>
          <p:nvPr>
            <p:ph type="title" hasCustomPrompt="1"/>
          </p:nvPr>
        </p:nvSpPr>
        <p:spPr>
          <a:xfrm>
            <a:off x="838200" y="649956"/>
            <a:ext cx="10515600" cy="726137"/>
          </a:xfrm>
          <a:prstGeom prst="rect">
            <a:avLst/>
          </a:prstGeom>
        </p:spPr>
        <p:txBody>
          <a:bodyPr anchor="ctr"/>
          <a:lstStyle>
            <a:lvl1pPr algn="r">
              <a:defRPr sz="3200" cap="all" spc="200" baseline="0">
                <a:solidFill>
                  <a:schemeClr val="accent4"/>
                </a:solidFill>
              </a:defRPr>
            </a:lvl1pPr>
          </a:lstStyle>
          <a:p>
            <a:r>
              <a:rPr lang="en-US" dirty="0"/>
              <a:t>Click to add title</a:t>
            </a:r>
          </a:p>
        </p:txBody>
      </p:sp>
      <p:sp>
        <p:nvSpPr>
          <p:cNvPr id="2" name="Rectangle 1">
            <a:extLst>
              <a:ext uri="{FF2B5EF4-FFF2-40B4-BE49-F238E27FC236}">
                <a16:creationId xmlns:a16="http://schemas.microsoft.com/office/drawing/2014/main" id="{B7B9DAAC-E781-43E6-913C-893B8D6754F5}"/>
              </a:ext>
              <a:ext uri="{C183D7F6-B498-43B3-948B-1728B52AA6E4}">
                <adec:decorative xmlns:adec="http://schemas.microsoft.com/office/drawing/2017/decorative" val="1"/>
              </a:ext>
            </a:extLst>
          </p:cNvPr>
          <p:cNvSpPr/>
          <p:nvPr userDrawn="1"/>
        </p:nvSpPr>
        <p:spPr>
          <a:xfrm>
            <a:off x="-1" y="530240"/>
            <a:ext cx="12192001" cy="889369"/>
          </a:xfrm>
          <a:prstGeom prst="rect">
            <a:avLst/>
          </a:prstGeom>
          <a:solidFill>
            <a:schemeClr val="accent6">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 Placeholder 14">
            <a:extLst>
              <a:ext uri="{FF2B5EF4-FFF2-40B4-BE49-F238E27FC236}">
                <a16:creationId xmlns:a16="http://schemas.microsoft.com/office/drawing/2014/main" id="{1C78864A-44CD-4C12-B023-C16330014BEB}"/>
              </a:ext>
            </a:extLst>
          </p:cNvPr>
          <p:cNvSpPr>
            <a:spLocks noGrp="1"/>
          </p:cNvSpPr>
          <p:nvPr>
            <p:ph type="body" sz="quarter" idx="13" hasCustomPrompt="1"/>
          </p:nvPr>
        </p:nvSpPr>
        <p:spPr>
          <a:xfrm>
            <a:off x="1277759" y="2063838"/>
            <a:ext cx="4626764" cy="422365"/>
          </a:xfrm>
          <a:prstGeom prst="rect">
            <a:avLst/>
          </a:prstGeom>
        </p:spPr>
        <p:txBody>
          <a:bodyPr>
            <a:normAutofit/>
          </a:bodyPr>
          <a:lstStyle>
            <a:lvl1pPr marL="0" indent="0" algn="l">
              <a:buNone/>
              <a:defRPr sz="2000" b="0" i="0" spc="200" baseline="0">
                <a:solidFill>
                  <a:schemeClr val="accent5"/>
                </a:solidFill>
              </a:defRPr>
            </a:lvl1pPr>
          </a:lstStyle>
          <a:p>
            <a:pPr lvl="0"/>
            <a:r>
              <a:rPr lang="en-US" dirty="0"/>
              <a:t>Click to add subtitle here </a:t>
            </a:r>
          </a:p>
        </p:txBody>
      </p:sp>
      <p:sp>
        <p:nvSpPr>
          <p:cNvPr id="11" name="Text Placeholder 17">
            <a:extLst>
              <a:ext uri="{FF2B5EF4-FFF2-40B4-BE49-F238E27FC236}">
                <a16:creationId xmlns:a16="http://schemas.microsoft.com/office/drawing/2014/main" id="{6D9CE0F4-78C6-4BD6-9C58-FDFC16FF09AB}"/>
              </a:ext>
            </a:extLst>
          </p:cNvPr>
          <p:cNvSpPr>
            <a:spLocks noGrp="1"/>
          </p:cNvSpPr>
          <p:nvPr>
            <p:ph type="body" sz="quarter" idx="16" hasCustomPrompt="1"/>
          </p:nvPr>
        </p:nvSpPr>
        <p:spPr>
          <a:xfrm>
            <a:off x="1277551" y="2486203"/>
            <a:ext cx="4626293" cy="3325723"/>
          </a:xfrm>
          <a:prstGeom prst="rect">
            <a:avLst/>
          </a:prstGeom>
        </p:spPr>
        <p:txBody>
          <a:bodyPr/>
          <a:lstStyle>
            <a:lvl1pPr marL="0" indent="0">
              <a:lnSpc>
                <a:spcPct val="150000"/>
              </a:lnSpc>
              <a:spcBef>
                <a:spcPts val="0"/>
              </a:spcBef>
              <a:spcAft>
                <a:spcPts val="1200"/>
              </a:spcAft>
              <a:buFont typeface="Segoe UI Light" panose="020B0502040204020203" pitchFamily="34" charset="0"/>
              <a:buNone/>
              <a:defRPr sz="1400" spc="50" baseline="0"/>
            </a:lvl1pPr>
          </a:lstStyle>
          <a:p>
            <a:pPr lvl="0"/>
            <a:r>
              <a:rPr lang="en-US" dirty="0"/>
              <a:t>Click to add text</a:t>
            </a:r>
          </a:p>
        </p:txBody>
      </p:sp>
      <p:sp>
        <p:nvSpPr>
          <p:cNvPr id="10" name="Text Placeholder 14">
            <a:extLst>
              <a:ext uri="{FF2B5EF4-FFF2-40B4-BE49-F238E27FC236}">
                <a16:creationId xmlns:a16="http://schemas.microsoft.com/office/drawing/2014/main" id="{B499BD94-B24B-4B23-9B87-81DF413EA416}"/>
              </a:ext>
            </a:extLst>
          </p:cNvPr>
          <p:cNvSpPr>
            <a:spLocks noGrp="1"/>
          </p:cNvSpPr>
          <p:nvPr>
            <p:ph type="body" sz="quarter" idx="15" hasCustomPrompt="1"/>
          </p:nvPr>
        </p:nvSpPr>
        <p:spPr>
          <a:xfrm>
            <a:off x="6351708" y="2063837"/>
            <a:ext cx="4626763" cy="422365"/>
          </a:xfrm>
          <a:prstGeom prst="rect">
            <a:avLst/>
          </a:prstGeom>
        </p:spPr>
        <p:txBody>
          <a:bodyPr>
            <a:normAutofit/>
          </a:bodyPr>
          <a:lstStyle>
            <a:lvl1pPr marL="0" indent="0" algn="l">
              <a:buNone/>
              <a:defRPr sz="2000" b="0" i="0" spc="200" baseline="0">
                <a:solidFill>
                  <a:schemeClr val="accent5"/>
                </a:solidFill>
              </a:defRPr>
            </a:lvl1pPr>
          </a:lstStyle>
          <a:p>
            <a:pPr lvl="0"/>
            <a:r>
              <a:rPr lang="en-US" dirty="0"/>
              <a:t>Click to add subtitle here </a:t>
            </a:r>
          </a:p>
        </p:txBody>
      </p:sp>
      <p:sp>
        <p:nvSpPr>
          <p:cNvPr id="12" name="Text Placeholder 17">
            <a:extLst>
              <a:ext uri="{FF2B5EF4-FFF2-40B4-BE49-F238E27FC236}">
                <a16:creationId xmlns:a16="http://schemas.microsoft.com/office/drawing/2014/main" id="{6BC5A941-8EB4-4D4B-9671-6B8FA6447ABE}"/>
              </a:ext>
            </a:extLst>
          </p:cNvPr>
          <p:cNvSpPr>
            <a:spLocks noGrp="1"/>
          </p:cNvSpPr>
          <p:nvPr>
            <p:ph type="body" sz="quarter" idx="17" hasCustomPrompt="1"/>
          </p:nvPr>
        </p:nvSpPr>
        <p:spPr>
          <a:xfrm>
            <a:off x="6352188" y="2486202"/>
            <a:ext cx="4626293" cy="3325723"/>
          </a:xfrm>
          <a:prstGeom prst="rect">
            <a:avLst/>
          </a:prstGeom>
        </p:spPr>
        <p:txBody>
          <a:bodyPr/>
          <a:lstStyle>
            <a:lvl1pPr marL="0" indent="0">
              <a:lnSpc>
                <a:spcPct val="150000"/>
              </a:lnSpc>
              <a:spcBef>
                <a:spcPts val="0"/>
              </a:spcBef>
              <a:spcAft>
                <a:spcPts val="1200"/>
              </a:spcAft>
              <a:buFont typeface="Segoe UI Light" panose="020B0502040204020203" pitchFamily="34" charset="0"/>
              <a:buNone/>
              <a:defRPr sz="1400" spc="50" baseline="0"/>
            </a:lvl1pPr>
          </a:lstStyle>
          <a:p>
            <a:pPr lvl="0"/>
            <a:r>
              <a:rPr lang="en-US" dirty="0"/>
              <a:t>Click to add text</a:t>
            </a:r>
          </a:p>
        </p:txBody>
      </p:sp>
      <p:sp>
        <p:nvSpPr>
          <p:cNvPr id="4" name="Date Placeholder 3">
            <a:extLst>
              <a:ext uri="{FF2B5EF4-FFF2-40B4-BE49-F238E27FC236}">
                <a16:creationId xmlns:a16="http://schemas.microsoft.com/office/drawing/2014/main" id="{AE4E3392-5868-4F6C-BFCC-ECCB66A3B2CC}"/>
              </a:ext>
            </a:extLst>
          </p:cNvPr>
          <p:cNvSpPr>
            <a:spLocks noGrp="1"/>
          </p:cNvSpPr>
          <p:nvPr>
            <p:ph type="dt" sz="half" idx="10"/>
          </p:nvPr>
        </p:nvSpPr>
        <p:spPr/>
        <p:txBody>
          <a:bodyPr/>
          <a:lstStyle/>
          <a:p>
            <a:r>
              <a:rPr lang="en-US" dirty="0"/>
              <a:t>20XX</a:t>
            </a:r>
          </a:p>
        </p:txBody>
      </p:sp>
      <p:sp>
        <p:nvSpPr>
          <p:cNvPr id="5" name="Footer Placeholder 4">
            <a:extLst>
              <a:ext uri="{FF2B5EF4-FFF2-40B4-BE49-F238E27FC236}">
                <a16:creationId xmlns:a16="http://schemas.microsoft.com/office/drawing/2014/main" id="{DED975EE-261C-47D3-A9E5-7401C706A46E}"/>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C727BB3A-38A2-4A8E-88C2-55FAE758D5AC}"/>
              </a:ext>
            </a:extLst>
          </p:cNvPr>
          <p:cNvSpPr>
            <a:spLocks noGrp="1"/>
          </p:cNvSpPr>
          <p:nvPr>
            <p:ph type="sldNum" sz="quarter" idx="12"/>
          </p:nvPr>
        </p:nvSpPr>
        <p:spPr/>
        <p:txBody>
          <a:bodyPr/>
          <a:lstStyle/>
          <a:p>
            <a:fld id="{F91729D4-A164-47A3-830D-E792BCE699E4}" type="slidenum">
              <a:rPr lang="en-US" smtClean="0"/>
              <a:t>‹#›</a:t>
            </a:fld>
            <a:endParaRPr lang="en-US" dirty="0"/>
          </a:p>
        </p:txBody>
      </p:sp>
    </p:spTree>
    <p:extLst>
      <p:ext uri="{BB962C8B-B14F-4D97-AF65-F5344CB8AC3E}">
        <p14:creationId xmlns:p14="http://schemas.microsoft.com/office/powerpoint/2010/main" val="13891792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lumn 3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B3E9C-104B-4460-A48D-0C2C5329B84B}"/>
              </a:ext>
            </a:extLst>
          </p:cNvPr>
          <p:cNvSpPr>
            <a:spLocks noGrp="1"/>
          </p:cNvSpPr>
          <p:nvPr>
            <p:ph type="title" hasCustomPrompt="1"/>
          </p:nvPr>
        </p:nvSpPr>
        <p:spPr>
          <a:xfrm>
            <a:off x="838200" y="640431"/>
            <a:ext cx="10515600" cy="726137"/>
          </a:xfrm>
          <a:prstGeom prst="rect">
            <a:avLst/>
          </a:prstGeom>
        </p:spPr>
        <p:txBody>
          <a:bodyPr anchor="ctr"/>
          <a:lstStyle>
            <a:lvl1pPr algn="r">
              <a:defRPr sz="3200" cap="all" spc="200" baseline="0">
                <a:solidFill>
                  <a:schemeClr val="accent4"/>
                </a:solidFill>
              </a:defRPr>
            </a:lvl1pPr>
          </a:lstStyle>
          <a:p>
            <a:r>
              <a:rPr lang="en-US" dirty="0"/>
              <a:t>Click to add title</a:t>
            </a:r>
          </a:p>
        </p:txBody>
      </p:sp>
      <p:sp>
        <p:nvSpPr>
          <p:cNvPr id="11" name="Rectangle 10">
            <a:extLst>
              <a:ext uri="{FF2B5EF4-FFF2-40B4-BE49-F238E27FC236}">
                <a16:creationId xmlns:a16="http://schemas.microsoft.com/office/drawing/2014/main" id="{716DDC2F-7D33-44CF-9D9F-B342720BBC65}"/>
              </a:ext>
              <a:ext uri="{C183D7F6-B498-43B3-948B-1728B52AA6E4}">
                <adec:decorative xmlns:adec="http://schemas.microsoft.com/office/drawing/2017/decorative" val="1"/>
              </a:ext>
            </a:extLst>
          </p:cNvPr>
          <p:cNvSpPr/>
          <p:nvPr userDrawn="1"/>
        </p:nvSpPr>
        <p:spPr>
          <a:xfrm>
            <a:off x="-1" y="530240"/>
            <a:ext cx="12192000" cy="889369"/>
          </a:xfrm>
          <a:prstGeom prst="rect">
            <a:avLst/>
          </a:prstGeom>
          <a:solidFill>
            <a:schemeClr val="accent6">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 Placeholder 14">
            <a:extLst>
              <a:ext uri="{FF2B5EF4-FFF2-40B4-BE49-F238E27FC236}">
                <a16:creationId xmlns:a16="http://schemas.microsoft.com/office/drawing/2014/main" id="{9A8189FC-92D4-447F-BE75-86F13BA33B6C}"/>
              </a:ext>
            </a:extLst>
          </p:cNvPr>
          <p:cNvSpPr>
            <a:spLocks noGrp="1"/>
          </p:cNvSpPr>
          <p:nvPr>
            <p:ph type="body" sz="quarter" idx="13" hasCustomPrompt="1"/>
          </p:nvPr>
        </p:nvSpPr>
        <p:spPr>
          <a:xfrm>
            <a:off x="483140" y="2063838"/>
            <a:ext cx="3515704" cy="422365"/>
          </a:xfrm>
          <a:prstGeom prst="rect">
            <a:avLst/>
          </a:prstGeom>
        </p:spPr>
        <p:txBody>
          <a:bodyPr>
            <a:noAutofit/>
          </a:bodyPr>
          <a:lstStyle>
            <a:lvl1pPr marL="0" indent="0" algn="l">
              <a:buNone/>
              <a:defRPr sz="2000" b="0" i="0" spc="200" baseline="0">
                <a:solidFill>
                  <a:schemeClr val="accent5"/>
                </a:solidFill>
              </a:defRPr>
            </a:lvl1pPr>
          </a:lstStyle>
          <a:p>
            <a:pPr lvl="0"/>
            <a:r>
              <a:rPr lang="en-US" dirty="0"/>
              <a:t>Click to add subtitle here </a:t>
            </a:r>
          </a:p>
        </p:txBody>
      </p:sp>
      <p:sp>
        <p:nvSpPr>
          <p:cNvPr id="14" name="Text Placeholder 17">
            <a:extLst>
              <a:ext uri="{FF2B5EF4-FFF2-40B4-BE49-F238E27FC236}">
                <a16:creationId xmlns:a16="http://schemas.microsoft.com/office/drawing/2014/main" id="{4FDAEC9F-05AF-4D5D-AD2C-537FF767ED6A}"/>
              </a:ext>
            </a:extLst>
          </p:cNvPr>
          <p:cNvSpPr>
            <a:spLocks noGrp="1"/>
          </p:cNvSpPr>
          <p:nvPr>
            <p:ph type="body" sz="quarter" idx="16" hasCustomPrompt="1"/>
          </p:nvPr>
        </p:nvSpPr>
        <p:spPr>
          <a:xfrm>
            <a:off x="482932" y="2523933"/>
            <a:ext cx="3515346" cy="3325723"/>
          </a:xfrm>
          <a:prstGeom prst="rect">
            <a:avLst/>
          </a:prstGeom>
        </p:spPr>
        <p:txBody>
          <a:bodyPr/>
          <a:lstStyle>
            <a:lvl1pPr marL="0" indent="0">
              <a:lnSpc>
                <a:spcPct val="150000"/>
              </a:lnSpc>
              <a:spcBef>
                <a:spcPts val="0"/>
              </a:spcBef>
              <a:spcAft>
                <a:spcPts val="1200"/>
              </a:spcAft>
              <a:buFont typeface="Segoe UI Light" panose="020B0502040204020203" pitchFamily="34" charset="0"/>
              <a:buNone/>
              <a:defRPr sz="1400" spc="50" baseline="0"/>
            </a:lvl1pPr>
          </a:lstStyle>
          <a:p>
            <a:pPr lvl="0"/>
            <a:r>
              <a:rPr lang="en-US" dirty="0"/>
              <a:t>Click to add text</a:t>
            </a:r>
          </a:p>
        </p:txBody>
      </p:sp>
      <p:sp>
        <p:nvSpPr>
          <p:cNvPr id="22" name="Text Placeholder 14">
            <a:extLst>
              <a:ext uri="{FF2B5EF4-FFF2-40B4-BE49-F238E27FC236}">
                <a16:creationId xmlns:a16="http://schemas.microsoft.com/office/drawing/2014/main" id="{2492CECA-D20C-47AF-A75A-44DFDE74D82D}"/>
              </a:ext>
            </a:extLst>
          </p:cNvPr>
          <p:cNvSpPr>
            <a:spLocks noGrp="1"/>
          </p:cNvSpPr>
          <p:nvPr>
            <p:ph type="body" sz="quarter" idx="17" hasCustomPrompt="1"/>
          </p:nvPr>
        </p:nvSpPr>
        <p:spPr>
          <a:xfrm>
            <a:off x="4329790" y="2063838"/>
            <a:ext cx="3515704" cy="422365"/>
          </a:xfrm>
          <a:prstGeom prst="rect">
            <a:avLst/>
          </a:prstGeom>
        </p:spPr>
        <p:txBody>
          <a:bodyPr>
            <a:noAutofit/>
          </a:bodyPr>
          <a:lstStyle>
            <a:lvl1pPr marL="0" indent="0" algn="l">
              <a:buNone/>
              <a:defRPr sz="2000" b="0" i="0" spc="200" baseline="0">
                <a:solidFill>
                  <a:schemeClr val="accent5"/>
                </a:solidFill>
              </a:defRPr>
            </a:lvl1pPr>
          </a:lstStyle>
          <a:p>
            <a:pPr lvl="0"/>
            <a:r>
              <a:rPr lang="en-US" dirty="0"/>
              <a:t>Click to add subtitle here </a:t>
            </a:r>
          </a:p>
        </p:txBody>
      </p:sp>
      <p:sp>
        <p:nvSpPr>
          <p:cNvPr id="23" name="Text Placeholder 17">
            <a:extLst>
              <a:ext uri="{FF2B5EF4-FFF2-40B4-BE49-F238E27FC236}">
                <a16:creationId xmlns:a16="http://schemas.microsoft.com/office/drawing/2014/main" id="{EEF915A4-555A-4718-876D-625A85FAB0C9}"/>
              </a:ext>
            </a:extLst>
          </p:cNvPr>
          <p:cNvSpPr>
            <a:spLocks noGrp="1"/>
          </p:cNvSpPr>
          <p:nvPr>
            <p:ph type="body" sz="quarter" idx="18" hasCustomPrompt="1"/>
          </p:nvPr>
        </p:nvSpPr>
        <p:spPr>
          <a:xfrm>
            <a:off x="4329582" y="2523933"/>
            <a:ext cx="3515346" cy="3325723"/>
          </a:xfrm>
          <a:prstGeom prst="rect">
            <a:avLst/>
          </a:prstGeom>
        </p:spPr>
        <p:txBody>
          <a:bodyPr/>
          <a:lstStyle>
            <a:lvl1pPr marL="0" indent="0">
              <a:lnSpc>
                <a:spcPct val="150000"/>
              </a:lnSpc>
              <a:spcBef>
                <a:spcPts val="0"/>
              </a:spcBef>
              <a:spcAft>
                <a:spcPts val="1200"/>
              </a:spcAft>
              <a:buFont typeface="Segoe UI Light" panose="020B0502040204020203" pitchFamily="34" charset="0"/>
              <a:buNone/>
              <a:defRPr sz="1400" spc="50" baseline="0"/>
            </a:lvl1pPr>
          </a:lstStyle>
          <a:p>
            <a:pPr lvl="0"/>
            <a:r>
              <a:rPr lang="en-US" dirty="0"/>
              <a:t>Click to add text</a:t>
            </a:r>
          </a:p>
        </p:txBody>
      </p:sp>
      <p:sp>
        <p:nvSpPr>
          <p:cNvPr id="26" name="Text Placeholder 14">
            <a:extLst>
              <a:ext uri="{FF2B5EF4-FFF2-40B4-BE49-F238E27FC236}">
                <a16:creationId xmlns:a16="http://schemas.microsoft.com/office/drawing/2014/main" id="{7458D237-AB82-4392-B182-AAF3694FDB1D}"/>
              </a:ext>
            </a:extLst>
          </p:cNvPr>
          <p:cNvSpPr>
            <a:spLocks noGrp="1"/>
          </p:cNvSpPr>
          <p:nvPr>
            <p:ph type="body" sz="quarter" idx="19" hasCustomPrompt="1"/>
          </p:nvPr>
        </p:nvSpPr>
        <p:spPr>
          <a:xfrm>
            <a:off x="8175874" y="2063838"/>
            <a:ext cx="3515704" cy="422365"/>
          </a:xfrm>
          <a:prstGeom prst="rect">
            <a:avLst/>
          </a:prstGeom>
        </p:spPr>
        <p:txBody>
          <a:bodyPr>
            <a:noAutofit/>
          </a:bodyPr>
          <a:lstStyle>
            <a:lvl1pPr marL="0" indent="0" algn="l">
              <a:buNone/>
              <a:defRPr sz="2000" b="0" i="0" spc="200" baseline="0">
                <a:solidFill>
                  <a:schemeClr val="accent5"/>
                </a:solidFill>
              </a:defRPr>
            </a:lvl1pPr>
          </a:lstStyle>
          <a:p>
            <a:pPr lvl="0"/>
            <a:r>
              <a:rPr lang="en-US" dirty="0"/>
              <a:t>Click to add subtitle here </a:t>
            </a:r>
          </a:p>
        </p:txBody>
      </p:sp>
      <p:sp>
        <p:nvSpPr>
          <p:cNvPr id="27" name="Text Placeholder 17">
            <a:extLst>
              <a:ext uri="{FF2B5EF4-FFF2-40B4-BE49-F238E27FC236}">
                <a16:creationId xmlns:a16="http://schemas.microsoft.com/office/drawing/2014/main" id="{AAA9CCE2-427A-46C0-A79B-0D01E8888EEB}"/>
              </a:ext>
            </a:extLst>
          </p:cNvPr>
          <p:cNvSpPr>
            <a:spLocks noGrp="1"/>
          </p:cNvSpPr>
          <p:nvPr>
            <p:ph type="body" sz="quarter" idx="20" hasCustomPrompt="1"/>
          </p:nvPr>
        </p:nvSpPr>
        <p:spPr>
          <a:xfrm>
            <a:off x="8175666" y="2523933"/>
            <a:ext cx="3515346" cy="3325723"/>
          </a:xfrm>
          <a:prstGeom prst="rect">
            <a:avLst/>
          </a:prstGeom>
        </p:spPr>
        <p:txBody>
          <a:bodyPr/>
          <a:lstStyle>
            <a:lvl1pPr marL="0" indent="0">
              <a:lnSpc>
                <a:spcPct val="150000"/>
              </a:lnSpc>
              <a:spcBef>
                <a:spcPts val="0"/>
              </a:spcBef>
              <a:spcAft>
                <a:spcPts val="1200"/>
              </a:spcAft>
              <a:buFont typeface="Segoe UI Light" panose="020B0502040204020203" pitchFamily="34" charset="0"/>
              <a:buNone/>
              <a:defRPr sz="1400" spc="50" baseline="0"/>
            </a:lvl1pPr>
          </a:lstStyle>
          <a:p>
            <a:pPr lvl="0"/>
            <a:r>
              <a:rPr lang="en-US" dirty="0"/>
              <a:t>Click to add text</a:t>
            </a:r>
          </a:p>
        </p:txBody>
      </p:sp>
      <p:sp>
        <p:nvSpPr>
          <p:cNvPr id="4" name="Date Placeholder 3">
            <a:extLst>
              <a:ext uri="{FF2B5EF4-FFF2-40B4-BE49-F238E27FC236}">
                <a16:creationId xmlns:a16="http://schemas.microsoft.com/office/drawing/2014/main" id="{235A30FE-146C-418D-B68F-9EBB829D029E}"/>
              </a:ext>
            </a:extLst>
          </p:cNvPr>
          <p:cNvSpPr>
            <a:spLocks noGrp="1"/>
          </p:cNvSpPr>
          <p:nvPr>
            <p:ph type="dt" sz="half" idx="10"/>
          </p:nvPr>
        </p:nvSpPr>
        <p:spPr/>
        <p:txBody>
          <a:bodyPr/>
          <a:lstStyle/>
          <a:p>
            <a:r>
              <a:rPr lang="en-US" dirty="0"/>
              <a:t>20XX</a:t>
            </a:r>
          </a:p>
        </p:txBody>
      </p:sp>
      <p:sp>
        <p:nvSpPr>
          <p:cNvPr id="5" name="Footer Placeholder 4">
            <a:extLst>
              <a:ext uri="{FF2B5EF4-FFF2-40B4-BE49-F238E27FC236}">
                <a16:creationId xmlns:a16="http://schemas.microsoft.com/office/drawing/2014/main" id="{B6BCBBE8-05C6-4946-80F5-DE319A6FCE8D}"/>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722839E0-080F-4A5D-99FB-FD1917E7F5BF}"/>
              </a:ext>
            </a:extLst>
          </p:cNvPr>
          <p:cNvSpPr>
            <a:spLocks noGrp="1"/>
          </p:cNvSpPr>
          <p:nvPr>
            <p:ph type="sldNum" sz="quarter" idx="12"/>
          </p:nvPr>
        </p:nvSpPr>
        <p:spPr/>
        <p:txBody>
          <a:bodyPr/>
          <a:lstStyle/>
          <a:p>
            <a:fld id="{F91729D4-A164-47A3-830D-E792BCE699E4}" type="slidenum">
              <a:rPr lang="en-US" smtClean="0"/>
              <a:t>‹#›</a:t>
            </a:fld>
            <a:endParaRPr lang="en-US" dirty="0"/>
          </a:p>
        </p:txBody>
      </p:sp>
    </p:spTree>
    <p:extLst>
      <p:ext uri="{BB962C8B-B14F-4D97-AF65-F5344CB8AC3E}">
        <p14:creationId xmlns:p14="http://schemas.microsoft.com/office/powerpoint/2010/main" val="3077888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C65D0-3E91-45C0-BC6C-CC7BFE58B0B9}"/>
              </a:ext>
            </a:extLst>
          </p:cNvPr>
          <p:cNvSpPr>
            <a:spLocks noGrp="1"/>
          </p:cNvSpPr>
          <p:nvPr>
            <p:ph type="title" hasCustomPrompt="1"/>
          </p:nvPr>
        </p:nvSpPr>
        <p:spPr>
          <a:xfrm>
            <a:off x="1574800" y="3429000"/>
            <a:ext cx="3097320" cy="978408"/>
          </a:xfrm>
          <a:prstGeom prst="rect">
            <a:avLst/>
          </a:prstGeom>
        </p:spPr>
        <p:txBody>
          <a:bodyPr anchor="ctr"/>
          <a:lstStyle>
            <a:lvl1pPr algn="l">
              <a:defRPr sz="3200" cap="all" spc="200" baseline="0">
                <a:solidFill>
                  <a:schemeClr val="accent4"/>
                </a:solidFill>
              </a:defRPr>
            </a:lvl1pPr>
          </a:lstStyle>
          <a:p>
            <a:r>
              <a:rPr lang="en-US" dirty="0"/>
              <a:t>Click to add title</a:t>
            </a:r>
          </a:p>
        </p:txBody>
      </p:sp>
      <p:sp>
        <p:nvSpPr>
          <p:cNvPr id="6" name="Picture Placeholder 5">
            <a:extLst>
              <a:ext uri="{FF2B5EF4-FFF2-40B4-BE49-F238E27FC236}">
                <a16:creationId xmlns:a16="http://schemas.microsoft.com/office/drawing/2014/main" id="{09651A5D-2C86-4900-A248-8559E39BDAC9}"/>
              </a:ext>
            </a:extLst>
          </p:cNvPr>
          <p:cNvSpPr>
            <a:spLocks noGrp="1"/>
          </p:cNvSpPr>
          <p:nvPr>
            <p:ph type="pic" sz="quarter" idx="13" hasCustomPrompt="1"/>
          </p:nvPr>
        </p:nvSpPr>
        <p:spPr>
          <a:xfrm>
            <a:off x="0" y="0"/>
            <a:ext cx="12192000" cy="2051050"/>
          </a:xfrm>
          <a:prstGeom prst="rect">
            <a:avLst/>
          </a:prstGeom>
        </p:spPr>
        <p:txBody>
          <a:bodyPr/>
          <a:lstStyle>
            <a:lvl1pPr marL="0" indent="0" algn="ctr">
              <a:buNone/>
              <a:defRPr spc="400" baseline="0"/>
            </a:lvl1pPr>
          </a:lstStyle>
          <a:p>
            <a:r>
              <a:rPr lang="en-US" dirty="0"/>
              <a:t>Click to add photo</a:t>
            </a:r>
          </a:p>
        </p:txBody>
      </p:sp>
      <p:sp>
        <p:nvSpPr>
          <p:cNvPr id="9" name="Text Placeholder 11">
            <a:extLst>
              <a:ext uri="{FF2B5EF4-FFF2-40B4-BE49-F238E27FC236}">
                <a16:creationId xmlns:a16="http://schemas.microsoft.com/office/drawing/2014/main" id="{D5F84479-AB5A-4587-BAAF-A05E52224B46}"/>
              </a:ext>
            </a:extLst>
          </p:cNvPr>
          <p:cNvSpPr>
            <a:spLocks noGrp="1"/>
          </p:cNvSpPr>
          <p:nvPr>
            <p:ph type="body" sz="quarter" idx="16" hasCustomPrompt="1"/>
          </p:nvPr>
        </p:nvSpPr>
        <p:spPr>
          <a:xfrm>
            <a:off x="6235700" y="2854660"/>
            <a:ext cx="4749800" cy="2129971"/>
          </a:xfrm>
          <a:prstGeom prst="rect">
            <a:avLst/>
          </a:prstGeom>
        </p:spPr>
        <p:txBody>
          <a:bodyPr/>
          <a:lstStyle>
            <a:lvl1pPr marL="0" indent="0" algn="l">
              <a:lnSpc>
                <a:spcPct val="150000"/>
              </a:lnSpc>
              <a:spcBef>
                <a:spcPts val="0"/>
              </a:spcBef>
              <a:buNone/>
              <a:defRPr sz="1400" cap="none" spc="50" baseline="0">
                <a:latin typeface="+mn-lt"/>
              </a:defRPr>
            </a:lvl1pPr>
          </a:lstStyle>
          <a:p>
            <a:pPr lvl="0"/>
            <a:r>
              <a:rPr lang="en-US" dirty="0"/>
              <a:t>Click to add text</a:t>
            </a:r>
          </a:p>
        </p:txBody>
      </p:sp>
      <p:sp>
        <p:nvSpPr>
          <p:cNvPr id="7" name="Picture Placeholder 5">
            <a:extLst>
              <a:ext uri="{FF2B5EF4-FFF2-40B4-BE49-F238E27FC236}">
                <a16:creationId xmlns:a16="http://schemas.microsoft.com/office/drawing/2014/main" id="{3D8D3253-3A08-4F2F-B6B3-607BBC6B33D7}"/>
              </a:ext>
            </a:extLst>
          </p:cNvPr>
          <p:cNvSpPr>
            <a:spLocks noGrp="1"/>
          </p:cNvSpPr>
          <p:nvPr>
            <p:ph type="pic" sz="quarter" idx="14" hasCustomPrompt="1"/>
          </p:nvPr>
        </p:nvSpPr>
        <p:spPr>
          <a:xfrm>
            <a:off x="0" y="5788241"/>
            <a:ext cx="12192000" cy="1069760"/>
          </a:xfrm>
          <a:prstGeom prst="rect">
            <a:avLst/>
          </a:prstGeom>
        </p:spPr>
        <p:txBody>
          <a:bodyPr/>
          <a:lstStyle>
            <a:lvl1pPr marL="0" indent="0" algn="ctr">
              <a:buNone/>
              <a:defRPr spc="400" baseline="0"/>
            </a:lvl1pPr>
          </a:lstStyle>
          <a:p>
            <a:r>
              <a:rPr lang="en-US" dirty="0"/>
              <a:t>Click to add photo</a:t>
            </a:r>
          </a:p>
        </p:txBody>
      </p:sp>
      <p:sp>
        <p:nvSpPr>
          <p:cNvPr id="3" name="Date Placeholder 2">
            <a:extLst>
              <a:ext uri="{FF2B5EF4-FFF2-40B4-BE49-F238E27FC236}">
                <a16:creationId xmlns:a16="http://schemas.microsoft.com/office/drawing/2014/main" id="{92B75CEA-DDFB-4C62-B83F-6A0B86FA74F7}"/>
              </a:ext>
            </a:extLst>
          </p:cNvPr>
          <p:cNvSpPr>
            <a:spLocks noGrp="1"/>
          </p:cNvSpPr>
          <p:nvPr>
            <p:ph type="dt" sz="half" idx="10"/>
          </p:nvPr>
        </p:nvSpPr>
        <p:spPr/>
        <p:txBody>
          <a:bodyPr/>
          <a:lstStyle>
            <a:lvl1pPr>
              <a:defRPr>
                <a:solidFill>
                  <a:schemeClr val="bg1"/>
                </a:solidFill>
                <a:effectLst>
                  <a:outerShdw blurRad="38100" dist="38100" dir="2700000" algn="tl">
                    <a:srgbClr val="000000">
                      <a:alpha val="43137"/>
                    </a:srgbClr>
                  </a:outerShdw>
                </a:effectLst>
              </a:defRPr>
            </a:lvl1pPr>
          </a:lstStyle>
          <a:p>
            <a:r>
              <a:rPr lang="en-US" dirty="0"/>
              <a:t>20XX</a:t>
            </a:r>
          </a:p>
        </p:txBody>
      </p:sp>
      <p:sp>
        <p:nvSpPr>
          <p:cNvPr id="4" name="Footer Placeholder 3">
            <a:extLst>
              <a:ext uri="{FF2B5EF4-FFF2-40B4-BE49-F238E27FC236}">
                <a16:creationId xmlns:a16="http://schemas.microsoft.com/office/drawing/2014/main" id="{5D425E30-50C5-42DD-911D-36C0E732E337}"/>
              </a:ext>
            </a:extLst>
          </p:cNvPr>
          <p:cNvSpPr>
            <a:spLocks noGrp="1"/>
          </p:cNvSpPr>
          <p:nvPr>
            <p:ph type="ftr" sz="quarter" idx="11"/>
          </p:nvPr>
        </p:nvSpPr>
        <p:spPr/>
        <p:txBody>
          <a:bodyPr/>
          <a:lstStyle>
            <a:lvl1pPr>
              <a:defRPr>
                <a:solidFill>
                  <a:schemeClr val="bg1"/>
                </a:solidFill>
                <a:effectLst>
                  <a:outerShdw blurRad="38100" dist="38100" dir="2700000" algn="tl">
                    <a:srgbClr val="000000">
                      <a:alpha val="43137"/>
                    </a:srgbClr>
                  </a:outerShdw>
                </a:effectLst>
              </a:defRPr>
            </a:lvl1pPr>
          </a:lstStyle>
          <a:p>
            <a:r>
              <a:rPr lang="en-US" dirty="0"/>
              <a:t>PRESENTATION TITLE</a:t>
            </a:r>
          </a:p>
        </p:txBody>
      </p:sp>
      <p:sp>
        <p:nvSpPr>
          <p:cNvPr id="5" name="Slide Number Placeholder 4">
            <a:extLst>
              <a:ext uri="{FF2B5EF4-FFF2-40B4-BE49-F238E27FC236}">
                <a16:creationId xmlns:a16="http://schemas.microsoft.com/office/drawing/2014/main" id="{6E88C855-986C-4539-81CE-5421C8EB71F7}"/>
              </a:ext>
            </a:extLst>
          </p:cNvPr>
          <p:cNvSpPr>
            <a:spLocks noGrp="1"/>
          </p:cNvSpPr>
          <p:nvPr>
            <p:ph type="sldNum" sz="quarter" idx="12"/>
          </p:nvPr>
        </p:nvSpPr>
        <p:spPr/>
        <p:txBody>
          <a:bodyPr/>
          <a:lstStyle>
            <a:lvl1pPr>
              <a:defRPr>
                <a:solidFill>
                  <a:schemeClr val="bg1"/>
                </a:solidFill>
                <a:effectLst>
                  <a:outerShdw blurRad="38100" dist="38100" dir="2700000" algn="tl">
                    <a:srgbClr val="000000">
                      <a:alpha val="43137"/>
                    </a:srgbClr>
                  </a:outerShdw>
                </a:effectLst>
              </a:defRPr>
            </a:lvl1pPr>
          </a:lstStyle>
          <a:p>
            <a:fld id="{F91729D4-A164-47A3-830D-E792BCE699E4}" type="slidenum">
              <a:rPr lang="en-US" smtClean="0"/>
              <a:pPr/>
              <a:t>‹#›</a:t>
            </a:fld>
            <a:endParaRPr lang="en-US" dirty="0"/>
          </a:p>
        </p:txBody>
      </p:sp>
    </p:spTree>
    <p:extLst>
      <p:ext uri="{BB962C8B-B14F-4D97-AF65-F5344CB8AC3E}">
        <p14:creationId xmlns:p14="http://schemas.microsoft.com/office/powerpoint/2010/main" val="23772393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8F63EB3-EB79-4150-A7A5-F675662724D7}"/>
              </a:ext>
            </a:extLst>
          </p:cNvPr>
          <p:cNvSpPr>
            <a:spLocks noGrp="1"/>
          </p:cNvSpPr>
          <p:nvPr>
            <p:ph type="title" hasCustomPrompt="1"/>
          </p:nvPr>
        </p:nvSpPr>
        <p:spPr>
          <a:xfrm>
            <a:off x="4073237" y="1096375"/>
            <a:ext cx="4045527" cy="1590790"/>
          </a:xfrm>
          <a:prstGeom prst="rect">
            <a:avLst/>
          </a:prstGeom>
        </p:spPr>
        <p:txBody>
          <a:bodyPr anchor="b"/>
          <a:lstStyle>
            <a:lvl1pPr>
              <a:defRPr sz="3200" cap="all" spc="200" baseline="0">
                <a:solidFill>
                  <a:schemeClr val="accent4"/>
                </a:solidFill>
              </a:defRPr>
            </a:lvl1pPr>
          </a:lstStyle>
          <a:p>
            <a:r>
              <a:rPr lang="en-US" dirty="0"/>
              <a:t>Click to add title</a:t>
            </a:r>
          </a:p>
        </p:txBody>
      </p:sp>
      <p:sp>
        <p:nvSpPr>
          <p:cNvPr id="6" name="Picture Placeholder 5">
            <a:extLst>
              <a:ext uri="{FF2B5EF4-FFF2-40B4-BE49-F238E27FC236}">
                <a16:creationId xmlns:a16="http://schemas.microsoft.com/office/drawing/2014/main" id="{289D0B50-E879-41B9-9B1B-EBB40605D1B7}"/>
              </a:ext>
            </a:extLst>
          </p:cNvPr>
          <p:cNvSpPr>
            <a:spLocks noGrp="1"/>
          </p:cNvSpPr>
          <p:nvPr>
            <p:ph type="pic" sz="quarter" idx="13" hasCustomPrompt="1"/>
          </p:nvPr>
        </p:nvSpPr>
        <p:spPr>
          <a:xfrm>
            <a:off x="0" y="951274"/>
            <a:ext cx="2743201" cy="4747564"/>
          </a:xfrm>
          <a:prstGeom prst="rect">
            <a:avLst/>
          </a:prstGeom>
        </p:spPr>
        <p:txBody>
          <a:bodyPr/>
          <a:lstStyle>
            <a:lvl1pPr marL="0" indent="0" algn="ctr">
              <a:buNone/>
              <a:defRPr spc="400" baseline="0"/>
            </a:lvl1pPr>
          </a:lstStyle>
          <a:p>
            <a:r>
              <a:rPr lang="en-US" dirty="0"/>
              <a:t>Click to add photo</a:t>
            </a:r>
          </a:p>
        </p:txBody>
      </p:sp>
      <p:sp>
        <p:nvSpPr>
          <p:cNvPr id="8" name="Text Placeholder 8">
            <a:extLst>
              <a:ext uri="{FF2B5EF4-FFF2-40B4-BE49-F238E27FC236}">
                <a16:creationId xmlns:a16="http://schemas.microsoft.com/office/drawing/2014/main" id="{EB4D3EE7-1F3B-4AAB-A04D-3162C35A1A90}"/>
              </a:ext>
            </a:extLst>
          </p:cNvPr>
          <p:cNvSpPr>
            <a:spLocks noGrp="1"/>
          </p:cNvSpPr>
          <p:nvPr>
            <p:ph type="body" sz="quarter" idx="16" hasCustomPrompt="1"/>
          </p:nvPr>
        </p:nvSpPr>
        <p:spPr>
          <a:xfrm>
            <a:off x="4107354" y="2910720"/>
            <a:ext cx="4011410" cy="2061261"/>
          </a:xfrm>
          <a:prstGeom prst="rect">
            <a:avLst/>
          </a:prstGeom>
        </p:spPr>
        <p:txBody>
          <a:bodyPr anchor="t"/>
          <a:lstStyle>
            <a:lvl1pPr marL="0" indent="0">
              <a:lnSpc>
                <a:spcPct val="200000"/>
              </a:lnSpc>
              <a:spcBef>
                <a:spcPts val="0"/>
              </a:spcBef>
              <a:buFont typeface="Segoe UI Light" panose="020B0502040204020203" pitchFamily="34" charset="0"/>
              <a:buNone/>
              <a:defRPr sz="2000" b="0" i="0" spc="200" baseline="0">
                <a:solidFill>
                  <a:schemeClr val="accent4"/>
                </a:solidFill>
              </a:defRPr>
            </a:lvl1pPr>
          </a:lstStyle>
          <a:p>
            <a:pPr lvl="0"/>
            <a:r>
              <a:rPr lang="en-US" dirty="0"/>
              <a:t>Click to add name</a:t>
            </a:r>
          </a:p>
        </p:txBody>
      </p:sp>
      <p:sp>
        <p:nvSpPr>
          <p:cNvPr id="9" name="Picture Placeholder 5">
            <a:extLst>
              <a:ext uri="{FF2B5EF4-FFF2-40B4-BE49-F238E27FC236}">
                <a16:creationId xmlns:a16="http://schemas.microsoft.com/office/drawing/2014/main" id="{2A57A12F-74B8-4CBC-816C-F2AC890D1B90}"/>
              </a:ext>
            </a:extLst>
          </p:cNvPr>
          <p:cNvSpPr>
            <a:spLocks noGrp="1"/>
          </p:cNvSpPr>
          <p:nvPr>
            <p:ph type="pic" sz="quarter" idx="17" hasCustomPrompt="1"/>
          </p:nvPr>
        </p:nvSpPr>
        <p:spPr>
          <a:xfrm>
            <a:off x="9448800" y="951274"/>
            <a:ext cx="2743200" cy="4747564"/>
          </a:xfrm>
          <a:prstGeom prst="rect">
            <a:avLst/>
          </a:prstGeom>
        </p:spPr>
        <p:txBody>
          <a:bodyPr/>
          <a:lstStyle>
            <a:lvl1pPr marL="0" indent="0" algn="ctr">
              <a:buNone/>
              <a:defRPr spc="400" baseline="0"/>
            </a:lvl1pPr>
          </a:lstStyle>
          <a:p>
            <a:r>
              <a:rPr lang="en-US" dirty="0"/>
              <a:t>Click to add photo</a:t>
            </a:r>
          </a:p>
        </p:txBody>
      </p:sp>
      <p:sp>
        <p:nvSpPr>
          <p:cNvPr id="3" name="Date Placeholder 2">
            <a:extLst>
              <a:ext uri="{FF2B5EF4-FFF2-40B4-BE49-F238E27FC236}">
                <a16:creationId xmlns:a16="http://schemas.microsoft.com/office/drawing/2014/main" id="{2A19A048-F803-428B-9A66-6DE56F4DE58E}"/>
              </a:ext>
            </a:extLst>
          </p:cNvPr>
          <p:cNvSpPr>
            <a:spLocks noGrp="1"/>
          </p:cNvSpPr>
          <p:nvPr>
            <p:ph type="dt" sz="half" idx="10"/>
          </p:nvPr>
        </p:nvSpPr>
        <p:spPr/>
        <p:txBody>
          <a:bodyPr/>
          <a:lstStyle/>
          <a:p>
            <a:r>
              <a:rPr lang="en-US" dirty="0"/>
              <a:t>20XX</a:t>
            </a:r>
          </a:p>
        </p:txBody>
      </p:sp>
      <p:sp>
        <p:nvSpPr>
          <p:cNvPr id="4" name="Footer Placeholder 3">
            <a:extLst>
              <a:ext uri="{FF2B5EF4-FFF2-40B4-BE49-F238E27FC236}">
                <a16:creationId xmlns:a16="http://schemas.microsoft.com/office/drawing/2014/main" id="{DB42CDA7-93A6-45DB-9062-E70E51ACB72C}"/>
              </a:ext>
            </a:extLst>
          </p:cNvPr>
          <p:cNvSpPr>
            <a:spLocks noGrp="1"/>
          </p:cNvSpPr>
          <p:nvPr>
            <p:ph type="ftr" sz="quarter" idx="11"/>
          </p:nvPr>
        </p:nvSpPr>
        <p:spPr/>
        <p:txBody>
          <a:bodyPr/>
          <a:lstStyle/>
          <a:p>
            <a:r>
              <a:rPr lang="en-US" dirty="0"/>
              <a:t>PRESENTATION TITLE</a:t>
            </a:r>
          </a:p>
        </p:txBody>
      </p:sp>
      <p:sp>
        <p:nvSpPr>
          <p:cNvPr id="5" name="Slide Number Placeholder 4">
            <a:extLst>
              <a:ext uri="{FF2B5EF4-FFF2-40B4-BE49-F238E27FC236}">
                <a16:creationId xmlns:a16="http://schemas.microsoft.com/office/drawing/2014/main" id="{B1F08F63-561A-455E-8ED8-20CCE58E722A}"/>
              </a:ext>
            </a:extLst>
          </p:cNvPr>
          <p:cNvSpPr>
            <a:spLocks noGrp="1"/>
          </p:cNvSpPr>
          <p:nvPr>
            <p:ph type="sldNum" sz="quarter" idx="12"/>
          </p:nvPr>
        </p:nvSpPr>
        <p:spPr/>
        <p:txBody>
          <a:bodyPr/>
          <a:lstStyle/>
          <a:p>
            <a:fld id="{F91729D4-A164-47A3-830D-E792BCE699E4}" type="slidenum">
              <a:rPr lang="en-US" smtClean="0"/>
              <a:t>‹#›</a:t>
            </a:fld>
            <a:endParaRPr lang="en-US" dirty="0"/>
          </a:p>
        </p:txBody>
      </p:sp>
    </p:spTree>
    <p:extLst>
      <p:ext uri="{BB962C8B-B14F-4D97-AF65-F5344CB8AC3E}">
        <p14:creationId xmlns:p14="http://schemas.microsoft.com/office/powerpoint/2010/main" val="3549593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4C813-EE84-4C00-BDF7-2FD444FA42A0}"/>
              </a:ext>
            </a:extLst>
          </p:cNvPr>
          <p:cNvSpPr>
            <a:spLocks noGrp="1"/>
          </p:cNvSpPr>
          <p:nvPr>
            <p:ph type="title" hasCustomPrompt="1"/>
          </p:nvPr>
        </p:nvSpPr>
        <p:spPr>
          <a:xfrm>
            <a:off x="1401580" y="942423"/>
            <a:ext cx="4694420" cy="1124392"/>
          </a:xfrm>
          <a:prstGeom prst="rect">
            <a:avLst/>
          </a:prstGeom>
        </p:spPr>
        <p:txBody>
          <a:bodyPr anchor="b"/>
          <a:lstStyle>
            <a:lvl1pPr>
              <a:defRPr sz="3200" cap="all" spc="200" baseline="0">
                <a:solidFill>
                  <a:schemeClr val="accent4"/>
                </a:solidFill>
              </a:defRPr>
            </a:lvl1pPr>
          </a:lstStyle>
          <a:p>
            <a:r>
              <a:rPr lang="en-US" dirty="0"/>
              <a:t>CLICK TO add title</a:t>
            </a:r>
          </a:p>
        </p:txBody>
      </p:sp>
      <p:sp>
        <p:nvSpPr>
          <p:cNvPr id="9" name="Text Placeholder 11">
            <a:extLst>
              <a:ext uri="{FF2B5EF4-FFF2-40B4-BE49-F238E27FC236}">
                <a16:creationId xmlns:a16="http://schemas.microsoft.com/office/drawing/2014/main" id="{41FB44AB-9520-4C96-A83D-2FABD15CBE70}"/>
              </a:ext>
            </a:extLst>
          </p:cNvPr>
          <p:cNvSpPr>
            <a:spLocks noGrp="1"/>
          </p:cNvSpPr>
          <p:nvPr>
            <p:ph type="body" sz="quarter" idx="16" hasCustomPrompt="1"/>
          </p:nvPr>
        </p:nvSpPr>
        <p:spPr>
          <a:xfrm>
            <a:off x="1410587" y="2329867"/>
            <a:ext cx="4058872" cy="3156533"/>
          </a:xfrm>
          <a:prstGeom prst="rect">
            <a:avLst/>
          </a:prstGeom>
        </p:spPr>
        <p:txBody>
          <a:bodyPr/>
          <a:lstStyle>
            <a:lvl1pPr marL="0" indent="0" algn="l">
              <a:lnSpc>
                <a:spcPct val="200000"/>
              </a:lnSpc>
              <a:spcBef>
                <a:spcPts val="0"/>
              </a:spcBef>
              <a:buFont typeface="Segoe UI Light" panose="020B0502040204020203" pitchFamily="34" charset="0"/>
              <a:buNone/>
              <a:defRPr sz="2000" cap="none" spc="50" baseline="0">
                <a:solidFill>
                  <a:schemeClr val="accent4"/>
                </a:solidFill>
                <a:latin typeface="+mn-lt"/>
              </a:defRPr>
            </a:lvl1pPr>
          </a:lstStyle>
          <a:p>
            <a:pPr lvl="0"/>
            <a:r>
              <a:rPr lang="en-US" dirty="0"/>
              <a:t>Click to add text</a:t>
            </a:r>
          </a:p>
        </p:txBody>
      </p:sp>
      <p:sp>
        <p:nvSpPr>
          <p:cNvPr id="7" name="Picture Placeholder 2">
            <a:extLst>
              <a:ext uri="{FF2B5EF4-FFF2-40B4-BE49-F238E27FC236}">
                <a16:creationId xmlns:a16="http://schemas.microsoft.com/office/drawing/2014/main" id="{0285C91D-2914-4BB9-A857-7DFA168C761F}"/>
              </a:ext>
            </a:extLst>
          </p:cNvPr>
          <p:cNvSpPr>
            <a:spLocks noGrp="1"/>
          </p:cNvSpPr>
          <p:nvPr>
            <p:ph type="pic" sz="quarter" idx="14" hasCustomPrompt="1"/>
          </p:nvPr>
        </p:nvSpPr>
        <p:spPr>
          <a:xfrm>
            <a:off x="7183361" y="0"/>
            <a:ext cx="3598052" cy="3258105"/>
          </a:xfrm>
          <a:prstGeom prst="rect">
            <a:avLst/>
          </a:prstGeom>
        </p:spPr>
        <p:txBody>
          <a:bodyPr/>
          <a:lstStyle>
            <a:lvl1pPr marL="0" indent="0" algn="ctr">
              <a:buNone/>
              <a:defRPr spc="400" baseline="0"/>
            </a:lvl1pPr>
          </a:lstStyle>
          <a:p>
            <a:r>
              <a:rPr lang="en-US" dirty="0"/>
              <a:t>Click to add photo</a:t>
            </a:r>
          </a:p>
        </p:txBody>
      </p:sp>
      <p:sp>
        <p:nvSpPr>
          <p:cNvPr id="3" name="Picture Placeholder 2">
            <a:extLst>
              <a:ext uri="{FF2B5EF4-FFF2-40B4-BE49-F238E27FC236}">
                <a16:creationId xmlns:a16="http://schemas.microsoft.com/office/drawing/2014/main" id="{C6896BB5-7888-43CA-A76C-BF7DE06DF2BD}"/>
              </a:ext>
            </a:extLst>
          </p:cNvPr>
          <p:cNvSpPr>
            <a:spLocks noGrp="1"/>
          </p:cNvSpPr>
          <p:nvPr>
            <p:ph type="pic" sz="quarter" idx="13" hasCustomPrompt="1"/>
          </p:nvPr>
        </p:nvSpPr>
        <p:spPr>
          <a:xfrm>
            <a:off x="7183361" y="3599895"/>
            <a:ext cx="3598052" cy="3258105"/>
          </a:xfrm>
          <a:prstGeom prst="rect">
            <a:avLst/>
          </a:prstGeom>
        </p:spPr>
        <p:txBody>
          <a:bodyPr/>
          <a:lstStyle>
            <a:lvl1pPr marL="0" indent="0" algn="ctr">
              <a:buNone/>
              <a:defRPr spc="400" baseline="0"/>
            </a:lvl1pPr>
          </a:lstStyle>
          <a:p>
            <a:r>
              <a:rPr lang="en-US" dirty="0"/>
              <a:t>Click to add photo</a:t>
            </a:r>
          </a:p>
        </p:txBody>
      </p:sp>
      <p:sp>
        <p:nvSpPr>
          <p:cNvPr id="6" name="Slide Number Placeholder 5">
            <a:extLst>
              <a:ext uri="{FF2B5EF4-FFF2-40B4-BE49-F238E27FC236}">
                <a16:creationId xmlns:a16="http://schemas.microsoft.com/office/drawing/2014/main" id="{26C8D158-80CE-4259-AE40-6EC8A072E290}"/>
              </a:ext>
            </a:extLst>
          </p:cNvPr>
          <p:cNvSpPr>
            <a:spLocks noGrp="1"/>
          </p:cNvSpPr>
          <p:nvPr>
            <p:ph type="sldNum" sz="quarter" idx="12"/>
          </p:nvPr>
        </p:nvSpPr>
        <p:spPr/>
        <p:txBody>
          <a:bodyPr/>
          <a:lstStyle/>
          <a:p>
            <a:fld id="{F91729D4-A164-47A3-830D-E792BCE699E4}" type="slidenum">
              <a:rPr lang="en-US" smtClean="0"/>
              <a:t>‹#›</a:t>
            </a:fld>
            <a:endParaRPr lang="en-US" dirty="0"/>
          </a:p>
        </p:txBody>
      </p:sp>
    </p:spTree>
    <p:extLst>
      <p:ext uri="{BB962C8B-B14F-4D97-AF65-F5344CB8AC3E}">
        <p14:creationId xmlns:p14="http://schemas.microsoft.com/office/powerpoint/2010/main" val="3729022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EC8E4-E66E-43DD-B7F9-77510035ACC4}"/>
              </a:ext>
            </a:extLst>
          </p:cNvPr>
          <p:cNvSpPr>
            <a:spLocks noGrp="1"/>
          </p:cNvSpPr>
          <p:nvPr>
            <p:ph type="title" hasCustomPrompt="1"/>
          </p:nvPr>
        </p:nvSpPr>
        <p:spPr>
          <a:xfrm>
            <a:off x="6197600" y="2921000"/>
            <a:ext cx="4749800" cy="527050"/>
          </a:xfrm>
          <a:prstGeom prst="rect">
            <a:avLst/>
          </a:prstGeom>
        </p:spPr>
        <p:txBody>
          <a:bodyPr anchor="b"/>
          <a:lstStyle>
            <a:lvl1pPr>
              <a:defRPr sz="3200" cap="all" spc="200" baseline="0">
                <a:solidFill>
                  <a:schemeClr val="accent4"/>
                </a:solidFill>
              </a:defRPr>
            </a:lvl1pPr>
          </a:lstStyle>
          <a:p>
            <a:r>
              <a:rPr lang="en-US" dirty="0"/>
              <a:t>CLICK TO ADD TITLE</a:t>
            </a:r>
          </a:p>
        </p:txBody>
      </p:sp>
      <p:sp>
        <p:nvSpPr>
          <p:cNvPr id="9" name="Picture Placeholder 8">
            <a:extLst>
              <a:ext uri="{FF2B5EF4-FFF2-40B4-BE49-F238E27FC236}">
                <a16:creationId xmlns:a16="http://schemas.microsoft.com/office/drawing/2014/main" id="{3DA549A2-F99E-46CF-BFF2-0F2D5834E10E}"/>
              </a:ext>
            </a:extLst>
          </p:cNvPr>
          <p:cNvSpPr>
            <a:spLocks noGrp="1"/>
          </p:cNvSpPr>
          <p:nvPr>
            <p:ph type="pic" sz="quarter" idx="13" hasCustomPrompt="1"/>
          </p:nvPr>
        </p:nvSpPr>
        <p:spPr>
          <a:xfrm>
            <a:off x="838200" y="492125"/>
            <a:ext cx="4114800" cy="5372100"/>
          </a:xfrm>
          <a:prstGeom prst="rect">
            <a:avLst/>
          </a:prstGeom>
        </p:spPr>
        <p:txBody>
          <a:bodyPr/>
          <a:lstStyle>
            <a:lvl1pPr marL="0" indent="0">
              <a:buNone/>
              <a:defRPr spc="400" baseline="0"/>
            </a:lvl1pPr>
          </a:lstStyle>
          <a:p>
            <a:r>
              <a:rPr lang="en-US" dirty="0"/>
              <a:t>Click to add photo</a:t>
            </a:r>
          </a:p>
        </p:txBody>
      </p:sp>
      <p:sp>
        <p:nvSpPr>
          <p:cNvPr id="13" name="Text Placeholder 11">
            <a:extLst>
              <a:ext uri="{FF2B5EF4-FFF2-40B4-BE49-F238E27FC236}">
                <a16:creationId xmlns:a16="http://schemas.microsoft.com/office/drawing/2014/main" id="{8E76B184-0041-41D4-948C-64DE4AB097C0}"/>
              </a:ext>
            </a:extLst>
          </p:cNvPr>
          <p:cNvSpPr>
            <a:spLocks noGrp="1"/>
          </p:cNvSpPr>
          <p:nvPr>
            <p:ph type="body" sz="quarter" idx="15" hasCustomPrompt="1"/>
          </p:nvPr>
        </p:nvSpPr>
        <p:spPr>
          <a:xfrm>
            <a:off x="6197600" y="3429000"/>
            <a:ext cx="4749800" cy="2129971"/>
          </a:xfrm>
          <a:prstGeom prst="rect">
            <a:avLst/>
          </a:prstGeom>
        </p:spPr>
        <p:txBody>
          <a:bodyPr/>
          <a:lstStyle>
            <a:lvl1pPr marL="0" indent="0" algn="l">
              <a:lnSpc>
                <a:spcPct val="150000"/>
              </a:lnSpc>
              <a:spcBef>
                <a:spcPts val="0"/>
              </a:spcBef>
              <a:buNone/>
              <a:defRPr sz="1400" cap="none" spc="50" baseline="0">
                <a:latin typeface="+mn-lt"/>
              </a:defRPr>
            </a:lvl1pPr>
          </a:lstStyle>
          <a:p>
            <a:pPr lvl="0"/>
            <a:r>
              <a:rPr lang="en-US" dirty="0"/>
              <a:t>Click to add text</a:t>
            </a:r>
          </a:p>
        </p:txBody>
      </p:sp>
      <p:sp>
        <p:nvSpPr>
          <p:cNvPr id="4" name="Date Placeholder 3">
            <a:extLst>
              <a:ext uri="{FF2B5EF4-FFF2-40B4-BE49-F238E27FC236}">
                <a16:creationId xmlns:a16="http://schemas.microsoft.com/office/drawing/2014/main" id="{B89B09CA-52A5-4AB5-AF1F-8A21941819CE}"/>
              </a:ext>
            </a:extLst>
          </p:cNvPr>
          <p:cNvSpPr>
            <a:spLocks noGrp="1"/>
          </p:cNvSpPr>
          <p:nvPr>
            <p:ph type="dt" sz="half" idx="10"/>
          </p:nvPr>
        </p:nvSpPr>
        <p:spPr/>
        <p:txBody>
          <a:bodyPr/>
          <a:lstStyle/>
          <a:p>
            <a:r>
              <a:rPr lang="en-US" dirty="0"/>
              <a:t>20XX</a:t>
            </a:r>
          </a:p>
        </p:txBody>
      </p:sp>
      <p:sp>
        <p:nvSpPr>
          <p:cNvPr id="5" name="Footer Placeholder 4">
            <a:extLst>
              <a:ext uri="{FF2B5EF4-FFF2-40B4-BE49-F238E27FC236}">
                <a16:creationId xmlns:a16="http://schemas.microsoft.com/office/drawing/2014/main" id="{6BF5B9A3-008F-4631-AAAD-66E8363F3C0F}"/>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84547ADF-979E-4B05-BD10-4C2F27964C58}"/>
              </a:ext>
            </a:extLst>
          </p:cNvPr>
          <p:cNvSpPr>
            <a:spLocks noGrp="1"/>
          </p:cNvSpPr>
          <p:nvPr>
            <p:ph type="sldNum" sz="quarter" idx="12"/>
          </p:nvPr>
        </p:nvSpPr>
        <p:spPr/>
        <p:txBody>
          <a:bodyPr/>
          <a:lstStyle/>
          <a:p>
            <a:fld id="{F91729D4-A164-47A3-830D-E792BCE699E4}" type="slidenum">
              <a:rPr lang="en-US" smtClean="0"/>
              <a:t>‹#›</a:t>
            </a:fld>
            <a:endParaRPr lang="en-US" dirty="0"/>
          </a:p>
        </p:txBody>
      </p:sp>
    </p:spTree>
    <p:extLst>
      <p:ext uri="{BB962C8B-B14F-4D97-AF65-F5344CB8AC3E}">
        <p14:creationId xmlns:p14="http://schemas.microsoft.com/office/powerpoint/2010/main" val="2919361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rimary Goals">
    <p:spTree>
      <p:nvGrpSpPr>
        <p:cNvPr id="1" name=""/>
        <p:cNvGrpSpPr/>
        <p:nvPr/>
      </p:nvGrpSpPr>
      <p:grpSpPr>
        <a:xfrm>
          <a:off x="0" y="0"/>
          <a:ext cx="0" cy="0"/>
          <a:chOff x="0" y="0"/>
          <a:chExt cx="0" cy="0"/>
        </a:xfrm>
      </p:grpSpPr>
      <p:sp>
        <p:nvSpPr>
          <p:cNvPr id="15" name="Picture Placeholder 2">
            <a:extLst>
              <a:ext uri="{FF2B5EF4-FFF2-40B4-BE49-F238E27FC236}">
                <a16:creationId xmlns:a16="http://schemas.microsoft.com/office/drawing/2014/main" id="{38C8EB8A-A968-4E47-AE69-9A01E7717EB1}"/>
              </a:ext>
            </a:extLst>
          </p:cNvPr>
          <p:cNvSpPr>
            <a:spLocks noGrp="1"/>
          </p:cNvSpPr>
          <p:nvPr>
            <p:ph type="pic" sz="quarter" idx="14" hasCustomPrompt="1"/>
          </p:nvPr>
        </p:nvSpPr>
        <p:spPr>
          <a:xfrm>
            <a:off x="598402" y="598401"/>
            <a:ext cx="9645056" cy="5661198"/>
          </a:xfrm>
          <a:prstGeom prst="rect">
            <a:avLst/>
          </a:prstGeom>
        </p:spPr>
        <p:txBody>
          <a:bodyPr/>
          <a:lstStyle>
            <a:lvl1pPr marL="0" indent="0" algn="ctr">
              <a:buNone/>
              <a:defRPr spc="400" baseline="0"/>
            </a:lvl1pPr>
          </a:lstStyle>
          <a:p>
            <a:r>
              <a:rPr lang="en-US" dirty="0"/>
              <a:t>Click to add photo</a:t>
            </a:r>
          </a:p>
        </p:txBody>
      </p:sp>
      <p:sp>
        <p:nvSpPr>
          <p:cNvPr id="2" name="Title 1">
            <a:extLst>
              <a:ext uri="{FF2B5EF4-FFF2-40B4-BE49-F238E27FC236}">
                <a16:creationId xmlns:a16="http://schemas.microsoft.com/office/drawing/2014/main" id="{85A198BF-0DCC-40E9-B9E5-892F3CCF5439}"/>
              </a:ext>
            </a:extLst>
          </p:cNvPr>
          <p:cNvSpPr>
            <a:spLocks noGrp="1"/>
          </p:cNvSpPr>
          <p:nvPr>
            <p:ph type="title" hasCustomPrompt="1"/>
          </p:nvPr>
        </p:nvSpPr>
        <p:spPr>
          <a:xfrm>
            <a:off x="6169978" y="3443968"/>
            <a:ext cx="6022021" cy="882499"/>
          </a:xfrm>
          <a:prstGeom prst="rect">
            <a:avLst/>
          </a:prstGeom>
          <a:solidFill>
            <a:schemeClr val="accent4">
              <a:alpha val="80000"/>
            </a:schemeClr>
          </a:solidFill>
        </p:spPr>
        <p:txBody>
          <a:bodyPr lIns="1371600" tIns="457200" anchor="ctr" anchorCtr="0"/>
          <a:lstStyle>
            <a:lvl1pPr>
              <a:defRPr sz="3200" cap="all" spc="200" baseline="0">
                <a:solidFill>
                  <a:schemeClr val="bg1"/>
                </a:solidFill>
              </a:defRPr>
            </a:lvl1pPr>
          </a:lstStyle>
          <a:p>
            <a:r>
              <a:rPr lang="en-US" dirty="0"/>
              <a:t>Click to add title</a:t>
            </a:r>
          </a:p>
        </p:txBody>
      </p:sp>
      <p:sp>
        <p:nvSpPr>
          <p:cNvPr id="9" name="Text Placeholder 11">
            <a:extLst>
              <a:ext uri="{FF2B5EF4-FFF2-40B4-BE49-F238E27FC236}">
                <a16:creationId xmlns:a16="http://schemas.microsoft.com/office/drawing/2014/main" id="{FAD04F8B-0B18-4B5F-B3A8-8EEDC439F5F5}"/>
              </a:ext>
            </a:extLst>
          </p:cNvPr>
          <p:cNvSpPr>
            <a:spLocks noGrp="1"/>
          </p:cNvSpPr>
          <p:nvPr>
            <p:ph type="body" sz="quarter" idx="16" hasCustomPrompt="1"/>
          </p:nvPr>
        </p:nvSpPr>
        <p:spPr>
          <a:xfrm>
            <a:off x="6169979" y="4326467"/>
            <a:ext cx="6022021" cy="830414"/>
          </a:xfrm>
          <a:prstGeom prst="rect">
            <a:avLst/>
          </a:prstGeom>
          <a:solidFill>
            <a:schemeClr val="accent4">
              <a:alpha val="80000"/>
            </a:schemeClr>
          </a:solidFill>
        </p:spPr>
        <p:txBody>
          <a:bodyPr lIns="1371600" bIns="365760" anchor="ctr"/>
          <a:lstStyle>
            <a:lvl1pPr marL="0" indent="0" algn="l">
              <a:buNone/>
              <a:defRPr sz="2000" i="0" cap="none" spc="200" baseline="0">
                <a:solidFill>
                  <a:schemeClr val="bg1"/>
                </a:solidFill>
                <a:latin typeface="+mj-lt"/>
              </a:defRPr>
            </a:lvl1pPr>
          </a:lstStyle>
          <a:p>
            <a:pPr lvl="0"/>
            <a:r>
              <a:rPr lang="en-US" dirty="0"/>
              <a:t>Click to add title</a:t>
            </a:r>
          </a:p>
        </p:txBody>
      </p:sp>
    </p:spTree>
    <p:extLst>
      <p:ext uri="{BB962C8B-B14F-4D97-AF65-F5344CB8AC3E}">
        <p14:creationId xmlns:p14="http://schemas.microsoft.com/office/powerpoint/2010/main" val="1593073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arterly Performanc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9EE33C-7BB8-4644-AC43-EAFCF071A501}"/>
              </a:ext>
            </a:extLst>
          </p:cNvPr>
          <p:cNvSpPr>
            <a:spLocks noGrp="1"/>
          </p:cNvSpPr>
          <p:nvPr>
            <p:ph type="title" hasCustomPrompt="1"/>
          </p:nvPr>
        </p:nvSpPr>
        <p:spPr>
          <a:xfrm>
            <a:off x="1109663" y="498928"/>
            <a:ext cx="9972675" cy="567873"/>
          </a:xfrm>
          <a:prstGeom prst="rect">
            <a:avLst/>
          </a:prstGeom>
        </p:spPr>
        <p:txBody>
          <a:bodyPr/>
          <a:lstStyle>
            <a:lvl1pPr algn="ctr">
              <a:defRPr sz="3200" cap="all" spc="200" baseline="0">
                <a:solidFill>
                  <a:schemeClr val="accent4"/>
                </a:solidFill>
              </a:defRPr>
            </a:lvl1pPr>
          </a:lstStyle>
          <a:p>
            <a:r>
              <a:rPr lang="en-US" dirty="0"/>
              <a:t>Click to add title</a:t>
            </a:r>
          </a:p>
        </p:txBody>
      </p:sp>
      <p:sp>
        <p:nvSpPr>
          <p:cNvPr id="7" name="Date Placeholder 6">
            <a:extLst>
              <a:ext uri="{FF2B5EF4-FFF2-40B4-BE49-F238E27FC236}">
                <a16:creationId xmlns:a16="http://schemas.microsoft.com/office/drawing/2014/main" id="{A36A6D30-3C9B-4105-8529-1FC3C4799157}"/>
              </a:ext>
            </a:extLst>
          </p:cNvPr>
          <p:cNvSpPr>
            <a:spLocks noGrp="1"/>
          </p:cNvSpPr>
          <p:nvPr>
            <p:ph type="dt" sz="half" idx="10"/>
          </p:nvPr>
        </p:nvSpPr>
        <p:spPr/>
        <p:txBody>
          <a:bodyPr/>
          <a:lstStyle/>
          <a:p>
            <a:r>
              <a:rPr lang="en-US" dirty="0"/>
              <a:t>20XX</a:t>
            </a:r>
          </a:p>
        </p:txBody>
      </p:sp>
      <p:sp>
        <p:nvSpPr>
          <p:cNvPr id="8" name="Footer Placeholder 7">
            <a:extLst>
              <a:ext uri="{FF2B5EF4-FFF2-40B4-BE49-F238E27FC236}">
                <a16:creationId xmlns:a16="http://schemas.microsoft.com/office/drawing/2014/main" id="{6F6CE03B-D3BE-49C6-B2A4-0E17803F19AE}"/>
              </a:ext>
            </a:extLst>
          </p:cNvPr>
          <p:cNvSpPr>
            <a:spLocks noGrp="1"/>
          </p:cNvSpPr>
          <p:nvPr>
            <p:ph type="ftr" sz="quarter" idx="11"/>
          </p:nvPr>
        </p:nvSpPr>
        <p:spPr/>
        <p:txBody>
          <a:bodyPr/>
          <a:lstStyle/>
          <a:p>
            <a:r>
              <a:rPr lang="en-US" dirty="0"/>
              <a:t>PRESENTATION TITLE</a:t>
            </a:r>
          </a:p>
        </p:txBody>
      </p:sp>
      <p:sp>
        <p:nvSpPr>
          <p:cNvPr id="9" name="Slide Number Placeholder 8">
            <a:extLst>
              <a:ext uri="{FF2B5EF4-FFF2-40B4-BE49-F238E27FC236}">
                <a16:creationId xmlns:a16="http://schemas.microsoft.com/office/drawing/2014/main" id="{3DEB961D-2B84-4E52-A71A-1C55CFFD8FFB}"/>
              </a:ext>
            </a:extLst>
          </p:cNvPr>
          <p:cNvSpPr>
            <a:spLocks noGrp="1"/>
          </p:cNvSpPr>
          <p:nvPr>
            <p:ph type="sldNum" sz="quarter" idx="12"/>
          </p:nvPr>
        </p:nvSpPr>
        <p:spPr/>
        <p:txBody>
          <a:bodyPr/>
          <a:lstStyle/>
          <a:p>
            <a:fld id="{F91729D4-A164-47A3-830D-E792BCE699E4}" type="slidenum">
              <a:rPr lang="en-US" smtClean="0"/>
              <a:t>‹#›</a:t>
            </a:fld>
            <a:endParaRPr lang="en-US" dirty="0"/>
          </a:p>
        </p:txBody>
      </p:sp>
    </p:spTree>
    <p:extLst>
      <p:ext uri="{BB962C8B-B14F-4D97-AF65-F5344CB8AC3E}">
        <p14:creationId xmlns:p14="http://schemas.microsoft.com/office/powerpoint/2010/main" val="3367271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reas of Growt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AA794-F088-4753-95A0-021064EE61C0}"/>
              </a:ext>
            </a:extLst>
          </p:cNvPr>
          <p:cNvSpPr>
            <a:spLocks noGrp="1"/>
          </p:cNvSpPr>
          <p:nvPr>
            <p:ph type="title" hasCustomPrompt="1"/>
          </p:nvPr>
        </p:nvSpPr>
        <p:spPr>
          <a:xfrm>
            <a:off x="838200" y="494166"/>
            <a:ext cx="10515600" cy="567873"/>
          </a:xfrm>
          <a:prstGeom prst="rect">
            <a:avLst/>
          </a:prstGeom>
        </p:spPr>
        <p:txBody>
          <a:bodyPr/>
          <a:lstStyle>
            <a:lvl1pPr algn="ctr">
              <a:defRPr sz="3200" cap="all" spc="200" baseline="0">
                <a:solidFill>
                  <a:schemeClr val="accent4"/>
                </a:solidFill>
              </a:defRPr>
            </a:lvl1pPr>
          </a:lstStyle>
          <a:p>
            <a:r>
              <a:rPr lang="en-US" dirty="0"/>
              <a:t>Click to add title</a:t>
            </a:r>
          </a:p>
        </p:txBody>
      </p:sp>
      <p:sp>
        <p:nvSpPr>
          <p:cNvPr id="3" name="Date Placeholder 2">
            <a:extLst>
              <a:ext uri="{FF2B5EF4-FFF2-40B4-BE49-F238E27FC236}">
                <a16:creationId xmlns:a16="http://schemas.microsoft.com/office/drawing/2014/main" id="{57C3E83D-2F76-4F03-9EF6-81DED406531E}"/>
              </a:ext>
            </a:extLst>
          </p:cNvPr>
          <p:cNvSpPr>
            <a:spLocks noGrp="1"/>
          </p:cNvSpPr>
          <p:nvPr>
            <p:ph type="dt" sz="half" idx="10"/>
          </p:nvPr>
        </p:nvSpPr>
        <p:spPr/>
        <p:txBody>
          <a:bodyPr/>
          <a:lstStyle/>
          <a:p>
            <a:r>
              <a:rPr lang="en-US" dirty="0"/>
              <a:t>20XX</a:t>
            </a:r>
          </a:p>
        </p:txBody>
      </p:sp>
      <p:sp>
        <p:nvSpPr>
          <p:cNvPr id="4" name="Footer Placeholder 3">
            <a:extLst>
              <a:ext uri="{FF2B5EF4-FFF2-40B4-BE49-F238E27FC236}">
                <a16:creationId xmlns:a16="http://schemas.microsoft.com/office/drawing/2014/main" id="{D3D99F77-FE1A-4CD5-8B1C-50D8981A1EE1}"/>
              </a:ext>
            </a:extLst>
          </p:cNvPr>
          <p:cNvSpPr>
            <a:spLocks noGrp="1"/>
          </p:cNvSpPr>
          <p:nvPr>
            <p:ph type="ftr" sz="quarter" idx="11"/>
          </p:nvPr>
        </p:nvSpPr>
        <p:spPr/>
        <p:txBody>
          <a:bodyPr/>
          <a:lstStyle/>
          <a:p>
            <a:r>
              <a:rPr lang="en-US" dirty="0"/>
              <a:t>PRESENTATION TITLE</a:t>
            </a:r>
          </a:p>
        </p:txBody>
      </p:sp>
      <p:sp>
        <p:nvSpPr>
          <p:cNvPr id="5" name="Slide Number Placeholder 4">
            <a:extLst>
              <a:ext uri="{FF2B5EF4-FFF2-40B4-BE49-F238E27FC236}">
                <a16:creationId xmlns:a16="http://schemas.microsoft.com/office/drawing/2014/main" id="{C84CA1C4-7C3D-4FAE-B5FC-D235F6D9E1E8}"/>
              </a:ext>
            </a:extLst>
          </p:cNvPr>
          <p:cNvSpPr>
            <a:spLocks noGrp="1"/>
          </p:cNvSpPr>
          <p:nvPr>
            <p:ph type="sldNum" sz="quarter" idx="12"/>
          </p:nvPr>
        </p:nvSpPr>
        <p:spPr/>
        <p:txBody>
          <a:bodyPr/>
          <a:lstStyle/>
          <a:p>
            <a:fld id="{F91729D4-A164-47A3-830D-E792BCE699E4}" type="slidenum">
              <a:rPr lang="en-US" smtClean="0"/>
              <a:t>‹#›</a:t>
            </a:fld>
            <a:endParaRPr lang="en-US" dirty="0"/>
          </a:p>
        </p:txBody>
      </p:sp>
    </p:spTree>
    <p:extLst>
      <p:ext uri="{BB962C8B-B14F-4D97-AF65-F5344CB8AC3E}">
        <p14:creationId xmlns:p14="http://schemas.microsoft.com/office/powerpoint/2010/main" val="1139488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C8E96375-73CE-4ED7-90B6-293AB27ED0AD}"/>
              </a:ext>
            </a:extLst>
          </p:cNvPr>
          <p:cNvSpPr>
            <a:spLocks noGrp="1"/>
          </p:cNvSpPr>
          <p:nvPr>
            <p:ph type="pic" sz="quarter" idx="13" hasCustomPrompt="1"/>
          </p:nvPr>
        </p:nvSpPr>
        <p:spPr>
          <a:xfrm>
            <a:off x="0" y="0"/>
            <a:ext cx="12192000" cy="6858000"/>
          </a:xfrm>
          <a:prstGeom prst="rect">
            <a:avLst/>
          </a:prstGeom>
        </p:spPr>
        <p:txBody>
          <a:bodyPr/>
          <a:lstStyle>
            <a:lvl1pPr marL="0" indent="0" algn="ctr">
              <a:buNone/>
              <a:defRPr spc="400" baseline="0"/>
            </a:lvl1pPr>
          </a:lstStyle>
          <a:p>
            <a:r>
              <a:rPr lang="en-US" dirty="0"/>
              <a:t>Click to add photo</a:t>
            </a:r>
          </a:p>
        </p:txBody>
      </p:sp>
      <p:sp>
        <p:nvSpPr>
          <p:cNvPr id="15" name="Title 14">
            <a:extLst>
              <a:ext uri="{FF2B5EF4-FFF2-40B4-BE49-F238E27FC236}">
                <a16:creationId xmlns:a16="http://schemas.microsoft.com/office/drawing/2014/main" id="{4E8AED7C-EFC3-4427-AD37-E7AA4AF0CF8C}"/>
              </a:ext>
            </a:extLst>
          </p:cNvPr>
          <p:cNvSpPr>
            <a:spLocks noGrp="1"/>
          </p:cNvSpPr>
          <p:nvPr>
            <p:ph type="title" hasCustomPrompt="1"/>
          </p:nvPr>
        </p:nvSpPr>
        <p:spPr>
          <a:xfrm>
            <a:off x="-1" y="1181910"/>
            <a:ext cx="12192000" cy="3352227"/>
          </a:xfrm>
          <a:custGeom>
            <a:avLst/>
            <a:gdLst>
              <a:gd name="connsiteX0" fmla="*/ 11721830 w 12192000"/>
              <a:gd name="connsiteY0" fmla="*/ 0 h 3352227"/>
              <a:gd name="connsiteX1" fmla="*/ 12192000 w 12192000"/>
              <a:gd name="connsiteY1" fmla="*/ 0 h 3352227"/>
              <a:gd name="connsiteX2" fmla="*/ 12192000 w 12192000"/>
              <a:gd name="connsiteY2" fmla="*/ 3352227 h 3352227"/>
              <a:gd name="connsiteX3" fmla="*/ 11721830 w 12192000"/>
              <a:gd name="connsiteY3" fmla="*/ 3352227 h 3352227"/>
              <a:gd name="connsiteX4" fmla="*/ 0 w 12192000"/>
              <a:gd name="connsiteY4" fmla="*/ 0 h 3352227"/>
              <a:gd name="connsiteX5" fmla="*/ 5525311 w 12192000"/>
              <a:gd name="connsiteY5" fmla="*/ 0 h 3352227"/>
              <a:gd name="connsiteX6" fmla="*/ 5525311 w 12192000"/>
              <a:gd name="connsiteY6" fmla="*/ 3352227 h 3352227"/>
              <a:gd name="connsiteX7" fmla="*/ 0 w 12192000"/>
              <a:gd name="connsiteY7" fmla="*/ 3352227 h 3352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352227">
                <a:moveTo>
                  <a:pt x="11721830" y="0"/>
                </a:moveTo>
                <a:lnTo>
                  <a:pt x="12192000" y="0"/>
                </a:lnTo>
                <a:lnTo>
                  <a:pt x="12192000" y="3352227"/>
                </a:lnTo>
                <a:lnTo>
                  <a:pt x="11721830" y="3352227"/>
                </a:lnTo>
                <a:close/>
                <a:moveTo>
                  <a:pt x="0" y="0"/>
                </a:moveTo>
                <a:lnTo>
                  <a:pt x="5525311" y="0"/>
                </a:lnTo>
                <a:lnTo>
                  <a:pt x="5525311" y="3352227"/>
                </a:lnTo>
                <a:lnTo>
                  <a:pt x="0" y="3352227"/>
                </a:lnTo>
                <a:close/>
              </a:path>
            </a:pathLst>
          </a:custGeom>
          <a:solidFill>
            <a:schemeClr val="accent4">
              <a:lumMod val="20000"/>
              <a:lumOff val="80000"/>
              <a:alpha val="85000"/>
            </a:schemeClr>
          </a:solidFill>
        </p:spPr>
        <p:txBody>
          <a:bodyPr lIns="960120" rIns="7315200" anchor="b"/>
          <a:lstStyle>
            <a:lvl1pPr>
              <a:defRPr lang="en-US" sz="3200" cap="all" spc="200" baseline="0" dirty="0"/>
            </a:lvl1pPr>
          </a:lstStyle>
          <a:p>
            <a:pPr marL="0" lvl="0"/>
            <a:r>
              <a:rPr lang="en-US" dirty="0"/>
              <a:t>Click to add title</a:t>
            </a:r>
          </a:p>
        </p:txBody>
      </p:sp>
      <p:sp>
        <p:nvSpPr>
          <p:cNvPr id="16" name="Text Placeholder 15">
            <a:extLst>
              <a:ext uri="{FF2B5EF4-FFF2-40B4-BE49-F238E27FC236}">
                <a16:creationId xmlns:a16="http://schemas.microsoft.com/office/drawing/2014/main" id="{72FF0B66-A4D6-423A-AC8B-48E8CD7DF8B7}"/>
              </a:ext>
            </a:extLst>
          </p:cNvPr>
          <p:cNvSpPr>
            <a:spLocks noGrp="1"/>
          </p:cNvSpPr>
          <p:nvPr>
            <p:ph type="body" sz="quarter" idx="16" hasCustomPrompt="1"/>
          </p:nvPr>
        </p:nvSpPr>
        <p:spPr>
          <a:xfrm>
            <a:off x="-1" y="4534137"/>
            <a:ext cx="12192000" cy="1141953"/>
          </a:xfrm>
          <a:custGeom>
            <a:avLst/>
            <a:gdLst>
              <a:gd name="connsiteX0" fmla="*/ 11721830 w 12192000"/>
              <a:gd name="connsiteY0" fmla="*/ 1 h 1141953"/>
              <a:gd name="connsiteX1" fmla="*/ 12192000 w 12192000"/>
              <a:gd name="connsiteY1" fmla="*/ 1 h 1141953"/>
              <a:gd name="connsiteX2" fmla="*/ 12192000 w 12192000"/>
              <a:gd name="connsiteY2" fmla="*/ 1141953 h 1141953"/>
              <a:gd name="connsiteX3" fmla="*/ 11721830 w 12192000"/>
              <a:gd name="connsiteY3" fmla="*/ 1141953 h 1141953"/>
              <a:gd name="connsiteX4" fmla="*/ 0 w 12192000"/>
              <a:gd name="connsiteY4" fmla="*/ 0 h 1141953"/>
              <a:gd name="connsiteX5" fmla="*/ 5525311 w 12192000"/>
              <a:gd name="connsiteY5" fmla="*/ 0 h 1141953"/>
              <a:gd name="connsiteX6" fmla="*/ 5525311 w 12192000"/>
              <a:gd name="connsiteY6" fmla="*/ 1141952 h 1141953"/>
              <a:gd name="connsiteX7" fmla="*/ 0 w 12192000"/>
              <a:gd name="connsiteY7" fmla="*/ 1141952 h 1141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1141953">
                <a:moveTo>
                  <a:pt x="11721830" y="1"/>
                </a:moveTo>
                <a:lnTo>
                  <a:pt x="12192000" y="1"/>
                </a:lnTo>
                <a:lnTo>
                  <a:pt x="12192000" y="1141953"/>
                </a:lnTo>
                <a:lnTo>
                  <a:pt x="11721830" y="1141953"/>
                </a:lnTo>
                <a:close/>
                <a:moveTo>
                  <a:pt x="0" y="0"/>
                </a:moveTo>
                <a:lnTo>
                  <a:pt x="5525311" y="0"/>
                </a:lnTo>
                <a:lnTo>
                  <a:pt x="5525311" y="1141952"/>
                </a:lnTo>
                <a:lnTo>
                  <a:pt x="0" y="1141952"/>
                </a:lnTo>
                <a:close/>
              </a:path>
            </a:pathLst>
          </a:custGeom>
          <a:solidFill>
            <a:schemeClr val="accent4">
              <a:lumMod val="20000"/>
              <a:lumOff val="80000"/>
              <a:alpha val="85000"/>
            </a:schemeClr>
          </a:solidFill>
        </p:spPr>
        <p:txBody>
          <a:bodyPr lIns="960120" tIns="137160" rIns="6400800" anchor="t"/>
          <a:lstStyle>
            <a:lvl1pPr marL="0" indent="0">
              <a:buNone/>
              <a:defRPr lang="en-US" sz="2000" b="0" i="0" spc="200" baseline="0" dirty="0">
                <a:solidFill>
                  <a:schemeClr val="accent5">
                    <a:lumMod val="50000"/>
                  </a:schemeClr>
                </a:solidFill>
              </a:defRPr>
            </a:lvl1pPr>
          </a:lstStyle>
          <a:p>
            <a:pPr marL="228600" lvl="0" indent="-228600"/>
            <a:r>
              <a:rPr lang="en-US" dirty="0"/>
              <a:t>Click to add name</a:t>
            </a:r>
          </a:p>
        </p:txBody>
      </p:sp>
      <p:sp>
        <p:nvSpPr>
          <p:cNvPr id="2" name="Date Placeholder 1">
            <a:extLst>
              <a:ext uri="{FF2B5EF4-FFF2-40B4-BE49-F238E27FC236}">
                <a16:creationId xmlns:a16="http://schemas.microsoft.com/office/drawing/2014/main" id="{AC52883E-0EA3-4DCA-BB78-AD84BBE53F80}"/>
              </a:ext>
            </a:extLst>
          </p:cNvPr>
          <p:cNvSpPr>
            <a:spLocks noGrp="1"/>
          </p:cNvSpPr>
          <p:nvPr>
            <p:ph type="dt" sz="half" idx="10"/>
          </p:nvPr>
        </p:nvSpPr>
        <p:spPr/>
        <p:txBody>
          <a:bodyPr/>
          <a:lstStyle>
            <a:lvl1pPr>
              <a:defRPr>
                <a:solidFill>
                  <a:schemeClr val="bg1"/>
                </a:solidFill>
                <a:effectLst>
                  <a:outerShdw blurRad="38100" dist="38100" dir="2700000" algn="tl">
                    <a:srgbClr val="000000">
                      <a:alpha val="43137"/>
                    </a:srgbClr>
                  </a:outerShdw>
                </a:effectLst>
              </a:defRPr>
            </a:lvl1pPr>
          </a:lstStyle>
          <a:p>
            <a:r>
              <a:rPr lang="en-US" dirty="0"/>
              <a:t>20XX</a:t>
            </a:r>
          </a:p>
        </p:txBody>
      </p:sp>
      <p:sp>
        <p:nvSpPr>
          <p:cNvPr id="3" name="Footer Placeholder 2">
            <a:extLst>
              <a:ext uri="{FF2B5EF4-FFF2-40B4-BE49-F238E27FC236}">
                <a16:creationId xmlns:a16="http://schemas.microsoft.com/office/drawing/2014/main" id="{C31860F9-7B15-486D-B68B-1D5E02F61DEA}"/>
              </a:ext>
            </a:extLst>
          </p:cNvPr>
          <p:cNvSpPr>
            <a:spLocks noGrp="1"/>
          </p:cNvSpPr>
          <p:nvPr>
            <p:ph type="ftr" sz="quarter" idx="11"/>
          </p:nvPr>
        </p:nvSpPr>
        <p:spPr/>
        <p:txBody>
          <a:bodyPr/>
          <a:lstStyle>
            <a:lvl1pPr>
              <a:defRPr>
                <a:solidFill>
                  <a:schemeClr val="bg1"/>
                </a:solidFill>
                <a:effectLst>
                  <a:outerShdw blurRad="38100" dist="38100" dir="2700000" algn="tl">
                    <a:srgbClr val="000000">
                      <a:alpha val="43137"/>
                    </a:srgbClr>
                  </a:outerShdw>
                </a:effectLst>
              </a:defRPr>
            </a:lvl1pPr>
          </a:lstStyle>
          <a:p>
            <a:r>
              <a:rPr lang="en-US" dirty="0"/>
              <a:t>PRESENTATION TITLE</a:t>
            </a:r>
          </a:p>
        </p:txBody>
      </p:sp>
      <p:sp>
        <p:nvSpPr>
          <p:cNvPr id="4" name="Slide Number Placeholder 3">
            <a:extLst>
              <a:ext uri="{FF2B5EF4-FFF2-40B4-BE49-F238E27FC236}">
                <a16:creationId xmlns:a16="http://schemas.microsoft.com/office/drawing/2014/main" id="{190B89DE-8ADC-4391-8EAF-C713EA69935F}"/>
              </a:ext>
            </a:extLst>
          </p:cNvPr>
          <p:cNvSpPr>
            <a:spLocks noGrp="1"/>
          </p:cNvSpPr>
          <p:nvPr>
            <p:ph type="sldNum" sz="quarter" idx="12"/>
          </p:nvPr>
        </p:nvSpPr>
        <p:spPr/>
        <p:txBody>
          <a:bodyPr/>
          <a:lstStyle>
            <a:lvl1pPr>
              <a:defRPr>
                <a:solidFill>
                  <a:schemeClr val="bg1"/>
                </a:solidFill>
                <a:effectLst>
                  <a:outerShdw blurRad="38100" dist="38100" dir="2700000" algn="tl">
                    <a:srgbClr val="000000">
                      <a:alpha val="43137"/>
                    </a:srgbClr>
                  </a:outerShdw>
                </a:effectLst>
              </a:defRPr>
            </a:lvl1pPr>
          </a:lstStyle>
          <a:p>
            <a:fld id="{F91729D4-A164-47A3-830D-E792BCE699E4}" type="slidenum">
              <a:rPr lang="en-US" smtClean="0"/>
              <a:pPr/>
              <a:t>‹#›</a:t>
            </a:fld>
            <a:endParaRPr lang="en-US" dirty="0"/>
          </a:p>
        </p:txBody>
      </p:sp>
    </p:spTree>
    <p:extLst>
      <p:ext uri="{BB962C8B-B14F-4D97-AF65-F5344CB8AC3E}">
        <p14:creationId xmlns:p14="http://schemas.microsoft.com/office/powerpoint/2010/main" val="580063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_4">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5886F38-E337-4504-BF25-D65176023E6B}"/>
              </a:ext>
              <a:ext uri="{C183D7F6-B498-43B3-948B-1728B52AA6E4}">
                <adec:decorative xmlns:adec="http://schemas.microsoft.com/office/drawing/2017/decorative" val="1"/>
              </a:ext>
            </a:extLst>
          </p:cNvPr>
          <p:cNvSpPr/>
          <p:nvPr userDrawn="1"/>
        </p:nvSpPr>
        <p:spPr>
          <a:xfrm>
            <a:off x="0" y="4274260"/>
            <a:ext cx="12192000" cy="2583739"/>
          </a:xfrm>
          <a:prstGeom prst="rect">
            <a:avLst/>
          </a:prstGeom>
          <a:solidFill>
            <a:schemeClr val="accent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D93D2BF-453A-45BE-9E29-EC3F8D9F55CE}"/>
              </a:ext>
            </a:extLst>
          </p:cNvPr>
          <p:cNvSpPr>
            <a:spLocks noGrp="1"/>
          </p:cNvSpPr>
          <p:nvPr>
            <p:ph type="title" hasCustomPrompt="1"/>
          </p:nvPr>
        </p:nvSpPr>
        <p:spPr>
          <a:xfrm>
            <a:off x="999846" y="1487527"/>
            <a:ext cx="2581554" cy="1325563"/>
          </a:xfrm>
          <a:prstGeom prst="rect">
            <a:avLst/>
          </a:prstGeom>
        </p:spPr>
        <p:txBody>
          <a:bodyPr anchor="b"/>
          <a:lstStyle>
            <a:lvl1pPr algn="ctr">
              <a:defRPr sz="3200" cap="all" spc="200" baseline="0">
                <a:solidFill>
                  <a:schemeClr val="accent4"/>
                </a:solidFill>
              </a:defRPr>
            </a:lvl1pPr>
          </a:lstStyle>
          <a:p>
            <a:r>
              <a:rPr lang="en-US" dirty="0"/>
              <a:t>Click to add title</a:t>
            </a:r>
          </a:p>
        </p:txBody>
      </p:sp>
      <p:sp>
        <p:nvSpPr>
          <p:cNvPr id="51" name="Picture Placeholder 9">
            <a:extLst>
              <a:ext uri="{FF2B5EF4-FFF2-40B4-BE49-F238E27FC236}">
                <a16:creationId xmlns:a16="http://schemas.microsoft.com/office/drawing/2014/main" id="{C47B8159-559E-42C4-AA5B-7642DE427455}"/>
              </a:ext>
            </a:extLst>
          </p:cNvPr>
          <p:cNvSpPr>
            <a:spLocks noGrp="1"/>
          </p:cNvSpPr>
          <p:nvPr>
            <p:ph type="pic" sz="quarter" idx="23" hasCustomPrompt="1"/>
          </p:nvPr>
        </p:nvSpPr>
        <p:spPr>
          <a:xfrm>
            <a:off x="4793630" y="677419"/>
            <a:ext cx="2357652" cy="1622425"/>
          </a:xfrm>
          <a:prstGeom prst="rect">
            <a:avLst/>
          </a:prstGeom>
        </p:spPr>
        <p:txBody>
          <a:bodyPr/>
          <a:lstStyle>
            <a:lvl1pPr marL="0" indent="0" algn="ctr">
              <a:buNone/>
              <a:defRPr/>
            </a:lvl1pPr>
          </a:lstStyle>
          <a:p>
            <a:r>
              <a:rPr lang="en-US" dirty="0"/>
              <a:t>Click to add photo</a:t>
            </a:r>
          </a:p>
        </p:txBody>
      </p:sp>
      <p:sp>
        <p:nvSpPr>
          <p:cNvPr id="52" name="Text Placeholder 17">
            <a:extLst>
              <a:ext uri="{FF2B5EF4-FFF2-40B4-BE49-F238E27FC236}">
                <a16:creationId xmlns:a16="http://schemas.microsoft.com/office/drawing/2014/main" id="{9E9FA76D-767D-4F48-9238-F384F4D41696}"/>
              </a:ext>
            </a:extLst>
          </p:cNvPr>
          <p:cNvSpPr>
            <a:spLocks noGrp="1"/>
          </p:cNvSpPr>
          <p:nvPr>
            <p:ph type="body" sz="quarter" idx="24" hasCustomPrompt="1"/>
          </p:nvPr>
        </p:nvSpPr>
        <p:spPr>
          <a:xfrm>
            <a:off x="4793628" y="2299842"/>
            <a:ext cx="2357652" cy="475149"/>
          </a:xfrm>
          <a:prstGeom prst="rect">
            <a:avLst/>
          </a:prstGeom>
        </p:spPr>
        <p:txBody>
          <a:bodyPr anchor="b"/>
          <a:lstStyle>
            <a:lvl1pPr marL="0" indent="0" algn="ctr">
              <a:buNone/>
              <a:defRPr sz="1600" cap="all" spc="200" baseline="0">
                <a:solidFill>
                  <a:schemeClr val="accent4"/>
                </a:solidFill>
              </a:defRPr>
            </a:lvl1pPr>
          </a:lstStyle>
          <a:p>
            <a:pPr lvl="0"/>
            <a:r>
              <a:rPr lang="en-US" dirty="0"/>
              <a:t>Click to add name</a:t>
            </a:r>
          </a:p>
        </p:txBody>
      </p:sp>
      <p:sp>
        <p:nvSpPr>
          <p:cNvPr id="53" name="Text Placeholder 17">
            <a:extLst>
              <a:ext uri="{FF2B5EF4-FFF2-40B4-BE49-F238E27FC236}">
                <a16:creationId xmlns:a16="http://schemas.microsoft.com/office/drawing/2014/main" id="{40F2B787-B1D2-493C-ABA2-D6E69C4800D1}"/>
              </a:ext>
            </a:extLst>
          </p:cNvPr>
          <p:cNvSpPr>
            <a:spLocks noGrp="1"/>
          </p:cNvSpPr>
          <p:nvPr>
            <p:ph type="body" sz="quarter" idx="25" hasCustomPrompt="1"/>
          </p:nvPr>
        </p:nvSpPr>
        <p:spPr>
          <a:xfrm>
            <a:off x="4793628" y="2774990"/>
            <a:ext cx="2357652" cy="475147"/>
          </a:xfrm>
          <a:prstGeom prst="rect">
            <a:avLst/>
          </a:prstGeom>
        </p:spPr>
        <p:txBody>
          <a:bodyPr/>
          <a:lstStyle>
            <a:lvl1pPr marL="0" indent="0" algn="ctr">
              <a:buNone/>
              <a:defRPr sz="1200" b="0" i="0" cap="none" spc="200" baseline="0"/>
            </a:lvl1pPr>
          </a:lstStyle>
          <a:p>
            <a:pPr lvl="0"/>
            <a:r>
              <a:rPr lang="en-US" dirty="0"/>
              <a:t>Click to title</a:t>
            </a:r>
          </a:p>
        </p:txBody>
      </p:sp>
      <p:sp>
        <p:nvSpPr>
          <p:cNvPr id="54" name="Picture Placeholder 9">
            <a:extLst>
              <a:ext uri="{FF2B5EF4-FFF2-40B4-BE49-F238E27FC236}">
                <a16:creationId xmlns:a16="http://schemas.microsoft.com/office/drawing/2014/main" id="{7FCC4980-412C-49F7-BF30-8693DD9EAC03}"/>
              </a:ext>
            </a:extLst>
          </p:cNvPr>
          <p:cNvSpPr>
            <a:spLocks noGrp="1"/>
          </p:cNvSpPr>
          <p:nvPr>
            <p:ph type="pic" sz="quarter" idx="26" hasCustomPrompt="1"/>
          </p:nvPr>
        </p:nvSpPr>
        <p:spPr>
          <a:xfrm>
            <a:off x="7431774" y="677419"/>
            <a:ext cx="2357652" cy="1622425"/>
          </a:xfrm>
          <a:prstGeom prst="rect">
            <a:avLst/>
          </a:prstGeom>
        </p:spPr>
        <p:txBody>
          <a:bodyPr/>
          <a:lstStyle>
            <a:lvl1pPr marL="0" indent="0" algn="ctr">
              <a:buNone/>
              <a:defRPr/>
            </a:lvl1pPr>
          </a:lstStyle>
          <a:p>
            <a:r>
              <a:rPr lang="en-US" dirty="0"/>
              <a:t>Click to add photo</a:t>
            </a:r>
          </a:p>
        </p:txBody>
      </p:sp>
      <p:sp>
        <p:nvSpPr>
          <p:cNvPr id="55" name="Text Placeholder 17">
            <a:extLst>
              <a:ext uri="{FF2B5EF4-FFF2-40B4-BE49-F238E27FC236}">
                <a16:creationId xmlns:a16="http://schemas.microsoft.com/office/drawing/2014/main" id="{B9BD60DD-95CB-47D1-9C2F-5ACD38820662}"/>
              </a:ext>
            </a:extLst>
          </p:cNvPr>
          <p:cNvSpPr>
            <a:spLocks noGrp="1"/>
          </p:cNvSpPr>
          <p:nvPr>
            <p:ph type="body" sz="quarter" idx="27" hasCustomPrompt="1"/>
          </p:nvPr>
        </p:nvSpPr>
        <p:spPr>
          <a:xfrm>
            <a:off x="7431772" y="2299842"/>
            <a:ext cx="2357652" cy="475149"/>
          </a:xfrm>
          <a:prstGeom prst="rect">
            <a:avLst/>
          </a:prstGeom>
        </p:spPr>
        <p:txBody>
          <a:bodyPr anchor="b"/>
          <a:lstStyle>
            <a:lvl1pPr marL="0" indent="0" algn="ctr">
              <a:buNone/>
              <a:defRPr sz="1600" cap="all" spc="200" baseline="0">
                <a:solidFill>
                  <a:schemeClr val="accent4"/>
                </a:solidFill>
              </a:defRPr>
            </a:lvl1pPr>
          </a:lstStyle>
          <a:p>
            <a:pPr lvl="0"/>
            <a:r>
              <a:rPr lang="en-US" dirty="0"/>
              <a:t>Click to add name</a:t>
            </a:r>
          </a:p>
        </p:txBody>
      </p:sp>
      <p:sp>
        <p:nvSpPr>
          <p:cNvPr id="56" name="Text Placeholder 17">
            <a:extLst>
              <a:ext uri="{FF2B5EF4-FFF2-40B4-BE49-F238E27FC236}">
                <a16:creationId xmlns:a16="http://schemas.microsoft.com/office/drawing/2014/main" id="{19FF93B2-766D-4558-94BE-49F215C0FF7B}"/>
              </a:ext>
            </a:extLst>
          </p:cNvPr>
          <p:cNvSpPr>
            <a:spLocks noGrp="1"/>
          </p:cNvSpPr>
          <p:nvPr>
            <p:ph type="body" sz="quarter" idx="28" hasCustomPrompt="1"/>
          </p:nvPr>
        </p:nvSpPr>
        <p:spPr>
          <a:xfrm>
            <a:off x="7431772" y="2774990"/>
            <a:ext cx="2357652" cy="475147"/>
          </a:xfrm>
          <a:prstGeom prst="rect">
            <a:avLst/>
          </a:prstGeom>
        </p:spPr>
        <p:txBody>
          <a:bodyPr/>
          <a:lstStyle>
            <a:lvl1pPr marL="0" indent="0" algn="ctr">
              <a:buNone/>
              <a:defRPr sz="1200" b="0" i="0" cap="none" spc="200" baseline="0"/>
            </a:lvl1pPr>
          </a:lstStyle>
          <a:p>
            <a:pPr lvl="0"/>
            <a:r>
              <a:rPr lang="en-US" dirty="0"/>
              <a:t>Click to title</a:t>
            </a:r>
          </a:p>
        </p:txBody>
      </p:sp>
      <p:sp>
        <p:nvSpPr>
          <p:cNvPr id="57" name="Picture Placeholder 9">
            <a:extLst>
              <a:ext uri="{FF2B5EF4-FFF2-40B4-BE49-F238E27FC236}">
                <a16:creationId xmlns:a16="http://schemas.microsoft.com/office/drawing/2014/main" id="{F16F9FCC-4EE2-4D18-8257-694E9C80F547}"/>
              </a:ext>
            </a:extLst>
          </p:cNvPr>
          <p:cNvSpPr>
            <a:spLocks noGrp="1"/>
          </p:cNvSpPr>
          <p:nvPr>
            <p:ph type="pic" sz="quarter" idx="32" hasCustomPrompt="1"/>
          </p:nvPr>
        </p:nvSpPr>
        <p:spPr>
          <a:xfrm>
            <a:off x="4793630" y="3250138"/>
            <a:ext cx="2357652" cy="1622425"/>
          </a:xfrm>
          <a:prstGeom prst="rect">
            <a:avLst/>
          </a:prstGeom>
        </p:spPr>
        <p:txBody>
          <a:bodyPr/>
          <a:lstStyle>
            <a:lvl1pPr marL="0" indent="0" algn="ctr">
              <a:buNone/>
              <a:defRPr/>
            </a:lvl1pPr>
          </a:lstStyle>
          <a:p>
            <a:r>
              <a:rPr lang="en-US" dirty="0"/>
              <a:t>Click to add photo</a:t>
            </a:r>
          </a:p>
        </p:txBody>
      </p:sp>
      <p:sp>
        <p:nvSpPr>
          <p:cNvPr id="58" name="Text Placeholder 17">
            <a:extLst>
              <a:ext uri="{FF2B5EF4-FFF2-40B4-BE49-F238E27FC236}">
                <a16:creationId xmlns:a16="http://schemas.microsoft.com/office/drawing/2014/main" id="{F434B9BC-2EC7-4433-BAA8-039EB5BED5C0}"/>
              </a:ext>
            </a:extLst>
          </p:cNvPr>
          <p:cNvSpPr>
            <a:spLocks noGrp="1"/>
          </p:cNvSpPr>
          <p:nvPr>
            <p:ph type="body" sz="quarter" idx="33" hasCustomPrompt="1"/>
          </p:nvPr>
        </p:nvSpPr>
        <p:spPr>
          <a:xfrm>
            <a:off x="4793628" y="4872561"/>
            <a:ext cx="2357652" cy="475149"/>
          </a:xfrm>
          <a:prstGeom prst="rect">
            <a:avLst/>
          </a:prstGeom>
        </p:spPr>
        <p:txBody>
          <a:bodyPr anchor="b"/>
          <a:lstStyle>
            <a:lvl1pPr marL="0" indent="0" algn="ctr">
              <a:buNone/>
              <a:defRPr sz="1600" cap="all" spc="200" baseline="0">
                <a:solidFill>
                  <a:schemeClr val="accent4"/>
                </a:solidFill>
              </a:defRPr>
            </a:lvl1pPr>
          </a:lstStyle>
          <a:p>
            <a:pPr lvl="0"/>
            <a:r>
              <a:rPr lang="en-US" dirty="0"/>
              <a:t>Click to add name</a:t>
            </a:r>
          </a:p>
        </p:txBody>
      </p:sp>
      <p:sp>
        <p:nvSpPr>
          <p:cNvPr id="59" name="Text Placeholder 17">
            <a:extLst>
              <a:ext uri="{FF2B5EF4-FFF2-40B4-BE49-F238E27FC236}">
                <a16:creationId xmlns:a16="http://schemas.microsoft.com/office/drawing/2014/main" id="{6F08FB05-53FB-4C19-A35C-592C4DFDFF46}"/>
              </a:ext>
            </a:extLst>
          </p:cNvPr>
          <p:cNvSpPr>
            <a:spLocks noGrp="1"/>
          </p:cNvSpPr>
          <p:nvPr>
            <p:ph type="body" sz="quarter" idx="34" hasCustomPrompt="1"/>
          </p:nvPr>
        </p:nvSpPr>
        <p:spPr>
          <a:xfrm>
            <a:off x="4793628" y="5347709"/>
            <a:ext cx="2357652" cy="475147"/>
          </a:xfrm>
          <a:prstGeom prst="rect">
            <a:avLst/>
          </a:prstGeom>
        </p:spPr>
        <p:txBody>
          <a:bodyPr/>
          <a:lstStyle>
            <a:lvl1pPr marL="0" indent="0" algn="ctr">
              <a:lnSpc>
                <a:spcPct val="100000"/>
              </a:lnSpc>
              <a:spcBef>
                <a:spcPts val="0"/>
              </a:spcBef>
              <a:buNone/>
              <a:defRPr sz="1200" b="0" i="0" cap="none" spc="200" baseline="0"/>
            </a:lvl1pPr>
          </a:lstStyle>
          <a:p>
            <a:pPr lvl="0"/>
            <a:r>
              <a:rPr lang="en-US" dirty="0"/>
              <a:t>Click to title</a:t>
            </a:r>
          </a:p>
        </p:txBody>
      </p:sp>
      <p:sp>
        <p:nvSpPr>
          <p:cNvPr id="60" name="Picture Placeholder 9">
            <a:extLst>
              <a:ext uri="{FF2B5EF4-FFF2-40B4-BE49-F238E27FC236}">
                <a16:creationId xmlns:a16="http://schemas.microsoft.com/office/drawing/2014/main" id="{9589D7D2-07DF-415C-A139-E911869A1BCC}"/>
              </a:ext>
            </a:extLst>
          </p:cNvPr>
          <p:cNvSpPr>
            <a:spLocks noGrp="1"/>
          </p:cNvSpPr>
          <p:nvPr>
            <p:ph type="pic" sz="quarter" idx="35" hasCustomPrompt="1"/>
          </p:nvPr>
        </p:nvSpPr>
        <p:spPr>
          <a:xfrm>
            <a:off x="7431774" y="3250138"/>
            <a:ext cx="2357652" cy="1622425"/>
          </a:xfrm>
          <a:prstGeom prst="rect">
            <a:avLst/>
          </a:prstGeom>
        </p:spPr>
        <p:txBody>
          <a:bodyPr/>
          <a:lstStyle>
            <a:lvl1pPr marL="0" indent="0" algn="ctr">
              <a:buNone/>
              <a:defRPr/>
            </a:lvl1pPr>
          </a:lstStyle>
          <a:p>
            <a:r>
              <a:rPr lang="en-US" dirty="0"/>
              <a:t>Click to add photo</a:t>
            </a:r>
          </a:p>
        </p:txBody>
      </p:sp>
      <p:sp>
        <p:nvSpPr>
          <p:cNvPr id="61" name="Text Placeholder 17">
            <a:extLst>
              <a:ext uri="{FF2B5EF4-FFF2-40B4-BE49-F238E27FC236}">
                <a16:creationId xmlns:a16="http://schemas.microsoft.com/office/drawing/2014/main" id="{E622F2E3-2C07-4ABC-A803-40361BBB7386}"/>
              </a:ext>
            </a:extLst>
          </p:cNvPr>
          <p:cNvSpPr>
            <a:spLocks noGrp="1"/>
          </p:cNvSpPr>
          <p:nvPr>
            <p:ph type="body" sz="quarter" idx="36" hasCustomPrompt="1"/>
          </p:nvPr>
        </p:nvSpPr>
        <p:spPr>
          <a:xfrm>
            <a:off x="7431772" y="4872561"/>
            <a:ext cx="2357652" cy="475149"/>
          </a:xfrm>
          <a:prstGeom prst="rect">
            <a:avLst/>
          </a:prstGeom>
        </p:spPr>
        <p:txBody>
          <a:bodyPr anchor="b"/>
          <a:lstStyle>
            <a:lvl1pPr marL="0" indent="0" algn="ctr">
              <a:buNone/>
              <a:defRPr sz="1600" cap="all" spc="200" baseline="0">
                <a:solidFill>
                  <a:schemeClr val="accent4"/>
                </a:solidFill>
              </a:defRPr>
            </a:lvl1pPr>
          </a:lstStyle>
          <a:p>
            <a:pPr lvl="0"/>
            <a:r>
              <a:rPr lang="en-US" dirty="0"/>
              <a:t>Click to add name</a:t>
            </a:r>
          </a:p>
        </p:txBody>
      </p:sp>
      <p:sp>
        <p:nvSpPr>
          <p:cNvPr id="62" name="Text Placeholder 17">
            <a:extLst>
              <a:ext uri="{FF2B5EF4-FFF2-40B4-BE49-F238E27FC236}">
                <a16:creationId xmlns:a16="http://schemas.microsoft.com/office/drawing/2014/main" id="{B505FD93-2404-46B6-9EE0-9CABFC5233ED}"/>
              </a:ext>
            </a:extLst>
          </p:cNvPr>
          <p:cNvSpPr>
            <a:spLocks noGrp="1"/>
          </p:cNvSpPr>
          <p:nvPr>
            <p:ph type="body" sz="quarter" idx="37" hasCustomPrompt="1"/>
          </p:nvPr>
        </p:nvSpPr>
        <p:spPr>
          <a:xfrm>
            <a:off x="7431772" y="5347709"/>
            <a:ext cx="2357652" cy="475147"/>
          </a:xfrm>
          <a:prstGeom prst="rect">
            <a:avLst/>
          </a:prstGeom>
        </p:spPr>
        <p:txBody>
          <a:bodyPr/>
          <a:lstStyle>
            <a:lvl1pPr marL="0" indent="0" algn="ctr">
              <a:buNone/>
              <a:defRPr sz="1200" b="0" i="0" cap="none" spc="200" baseline="0"/>
            </a:lvl1pPr>
          </a:lstStyle>
          <a:p>
            <a:pPr lvl="0"/>
            <a:r>
              <a:rPr lang="en-US" dirty="0"/>
              <a:t>Click to title</a:t>
            </a:r>
          </a:p>
        </p:txBody>
      </p:sp>
      <p:sp>
        <p:nvSpPr>
          <p:cNvPr id="5" name="Date Placeholder 4">
            <a:extLst>
              <a:ext uri="{FF2B5EF4-FFF2-40B4-BE49-F238E27FC236}">
                <a16:creationId xmlns:a16="http://schemas.microsoft.com/office/drawing/2014/main" id="{5B91FF20-37AD-4448-896C-C37172D16263}"/>
              </a:ext>
            </a:extLst>
          </p:cNvPr>
          <p:cNvSpPr>
            <a:spLocks noGrp="1"/>
          </p:cNvSpPr>
          <p:nvPr>
            <p:ph type="dt" sz="half" idx="10"/>
          </p:nvPr>
        </p:nvSpPr>
        <p:spPr/>
        <p:txBody>
          <a:bodyPr/>
          <a:lstStyle/>
          <a:p>
            <a:r>
              <a:rPr lang="en-US" dirty="0"/>
              <a:t>20XX</a:t>
            </a:r>
          </a:p>
        </p:txBody>
      </p:sp>
      <p:sp>
        <p:nvSpPr>
          <p:cNvPr id="6" name="Footer Placeholder 5">
            <a:extLst>
              <a:ext uri="{FF2B5EF4-FFF2-40B4-BE49-F238E27FC236}">
                <a16:creationId xmlns:a16="http://schemas.microsoft.com/office/drawing/2014/main" id="{376AF771-F500-4564-96BB-2AC1F13F9D36}"/>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9254F218-0E34-408C-AB25-76184E9ACC54}"/>
              </a:ext>
            </a:extLst>
          </p:cNvPr>
          <p:cNvSpPr>
            <a:spLocks noGrp="1"/>
          </p:cNvSpPr>
          <p:nvPr>
            <p:ph type="sldNum" sz="quarter" idx="12"/>
          </p:nvPr>
        </p:nvSpPr>
        <p:spPr/>
        <p:txBody>
          <a:bodyPr/>
          <a:lstStyle/>
          <a:p>
            <a:fld id="{F91729D4-A164-47A3-830D-E792BCE699E4}" type="slidenum">
              <a:rPr lang="en-US" smtClean="0"/>
              <a:t>‹#›</a:t>
            </a:fld>
            <a:endParaRPr lang="en-US" dirty="0"/>
          </a:p>
        </p:txBody>
      </p:sp>
    </p:spTree>
    <p:extLst>
      <p:ext uri="{BB962C8B-B14F-4D97-AF65-F5344CB8AC3E}">
        <p14:creationId xmlns:p14="http://schemas.microsoft.com/office/powerpoint/2010/main" val="780753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am_6">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5886F38-E337-4504-BF25-D65176023E6B}"/>
              </a:ext>
              <a:ext uri="{C183D7F6-B498-43B3-948B-1728B52AA6E4}">
                <adec:decorative xmlns:adec="http://schemas.microsoft.com/office/drawing/2017/decorative" val="1"/>
              </a:ext>
            </a:extLst>
          </p:cNvPr>
          <p:cNvSpPr/>
          <p:nvPr userDrawn="1"/>
        </p:nvSpPr>
        <p:spPr>
          <a:xfrm>
            <a:off x="0" y="4274260"/>
            <a:ext cx="12192000" cy="2583739"/>
          </a:xfrm>
          <a:prstGeom prst="rect">
            <a:avLst/>
          </a:prstGeom>
          <a:solidFill>
            <a:schemeClr val="accent1">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50116A5-69B8-43BF-B141-AC2A4B6CEB97}"/>
              </a:ext>
            </a:extLst>
          </p:cNvPr>
          <p:cNvSpPr>
            <a:spLocks noGrp="1"/>
          </p:cNvSpPr>
          <p:nvPr>
            <p:ph type="title" hasCustomPrompt="1"/>
          </p:nvPr>
        </p:nvSpPr>
        <p:spPr>
          <a:xfrm>
            <a:off x="336217" y="1207697"/>
            <a:ext cx="2970156" cy="1622912"/>
          </a:xfrm>
          <a:prstGeom prst="rect">
            <a:avLst/>
          </a:prstGeom>
        </p:spPr>
        <p:txBody>
          <a:bodyPr anchor="b"/>
          <a:lstStyle>
            <a:lvl1pPr algn="ctr">
              <a:defRPr sz="3200" cap="all" spc="200" baseline="0">
                <a:solidFill>
                  <a:schemeClr val="accent4"/>
                </a:solidFill>
              </a:defRPr>
            </a:lvl1pPr>
          </a:lstStyle>
          <a:p>
            <a:r>
              <a:rPr lang="en-US" dirty="0"/>
              <a:t>Click to add title</a:t>
            </a:r>
          </a:p>
        </p:txBody>
      </p:sp>
      <p:sp>
        <p:nvSpPr>
          <p:cNvPr id="10" name="Picture Placeholder 9">
            <a:extLst>
              <a:ext uri="{FF2B5EF4-FFF2-40B4-BE49-F238E27FC236}">
                <a16:creationId xmlns:a16="http://schemas.microsoft.com/office/drawing/2014/main" id="{6D283EBF-8FBA-4A7A-9DCE-23E0BF7F6AAC}"/>
              </a:ext>
            </a:extLst>
          </p:cNvPr>
          <p:cNvSpPr>
            <a:spLocks noGrp="1"/>
          </p:cNvSpPr>
          <p:nvPr>
            <p:ph type="pic" sz="quarter" idx="15" hasCustomPrompt="1"/>
          </p:nvPr>
        </p:nvSpPr>
        <p:spPr>
          <a:xfrm>
            <a:off x="3780553" y="1153717"/>
            <a:ext cx="1412050" cy="1147276"/>
          </a:xfrm>
          <a:prstGeom prst="rect">
            <a:avLst/>
          </a:prstGeom>
        </p:spPr>
        <p:txBody>
          <a:bodyPr/>
          <a:lstStyle>
            <a:lvl1pPr marL="0" indent="0" algn="ctr">
              <a:buNone/>
              <a:defRPr/>
            </a:lvl1pPr>
          </a:lstStyle>
          <a:p>
            <a:r>
              <a:rPr lang="en-US" dirty="0"/>
              <a:t>Click to add photo</a:t>
            </a:r>
          </a:p>
        </p:txBody>
      </p:sp>
      <p:sp>
        <p:nvSpPr>
          <p:cNvPr id="18" name="Text Placeholder 17">
            <a:extLst>
              <a:ext uri="{FF2B5EF4-FFF2-40B4-BE49-F238E27FC236}">
                <a16:creationId xmlns:a16="http://schemas.microsoft.com/office/drawing/2014/main" id="{48D76D02-A6E3-446F-B85B-CAD9ED06415D}"/>
              </a:ext>
            </a:extLst>
          </p:cNvPr>
          <p:cNvSpPr>
            <a:spLocks noGrp="1"/>
          </p:cNvSpPr>
          <p:nvPr>
            <p:ph type="body" sz="quarter" idx="21" hasCustomPrompt="1"/>
          </p:nvPr>
        </p:nvSpPr>
        <p:spPr>
          <a:xfrm>
            <a:off x="3451733" y="2299842"/>
            <a:ext cx="2069690" cy="475149"/>
          </a:xfrm>
          <a:prstGeom prst="rect">
            <a:avLst/>
          </a:prstGeom>
        </p:spPr>
        <p:txBody>
          <a:bodyPr anchor="b"/>
          <a:lstStyle>
            <a:lvl1pPr marL="0" indent="0" algn="ctr">
              <a:buNone/>
              <a:defRPr sz="1400" cap="all" spc="200" baseline="0">
                <a:solidFill>
                  <a:schemeClr val="accent4"/>
                </a:solidFill>
              </a:defRPr>
            </a:lvl1pPr>
          </a:lstStyle>
          <a:p>
            <a:pPr lvl="0"/>
            <a:r>
              <a:rPr lang="en-US" dirty="0"/>
              <a:t>Click to add name</a:t>
            </a:r>
          </a:p>
        </p:txBody>
      </p:sp>
      <p:sp>
        <p:nvSpPr>
          <p:cNvPr id="19" name="Text Placeholder 17">
            <a:extLst>
              <a:ext uri="{FF2B5EF4-FFF2-40B4-BE49-F238E27FC236}">
                <a16:creationId xmlns:a16="http://schemas.microsoft.com/office/drawing/2014/main" id="{90954B1A-CAD7-4645-A1B3-1A5EFD54C975}"/>
              </a:ext>
            </a:extLst>
          </p:cNvPr>
          <p:cNvSpPr>
            <a:spLocks noGrp="1"/>
          </p:cNvSpPr>
          <p:nvPr>
            <p:ph type="body" sz="quarter" idx="22" hasCustomPrompt="1"/>
          </p:nvPr>
        </p:nvSpPr>
        <p:spPr>
          <a:xfrm>
            <a:off x="3451733" y="2774991"/>
            <a:ext cx="2069690" cy="672127"/>
          </a:xfrm>
          <a:prstGeom prst="rect">
            <a:avLst/>
          </a:prstGeom>
        </p:spPr>
        <p:txBody>
          <a:bodyPr/>
          <a:lstStyle>
            <a:lvl1pPr marL="0" indent="0" algn="ctr">
              <a:lnSpc>
                <a:spcPct val="100000"/>
              </a:lnSpc>
              <a:buNone/>
              <a:defRPr sz="1100" b="0" i="0" cap="none" spc="200" baseline="0"/>
            </a:lvl1pPr>
          </a:lstStyle>
          <a:p>
            <a:pPr lvl="0"/>
            <a:r>
              <a:rPr lang="en-US" dirty="0"/>
              <a:t>Click to add title</a:t>
            </a:r>
          </a:p>
        </p:txBody>
      </p:sp>
      <p:sp>
        <p:nvSpPr>
          <p:cNvPr id="28" name="Picture Placeholder 9">
            <a:extLst>
              <a:ext uri="{FF2B5EF4-FFF2-40B4-BE49-F238E27FC236}">
                <a16:creationId xmlns:a16="http://schemas.microsoft.com/office/drawing/2014/main" id="{D517EAC0-89E0-4247-B048-92F65C868A7E}"/>
              </a:ext>
            </a:extLst>
          </p:cNvPr>
          <p:cNvSpPr>
            <a:spLocks noGrp="1"/>
          </p:cNvSpPr>
          <p:nvPr>
            <p:ph type="pic" sz="quarter" idx="38" hasCustomPrompt="1"/>
          </p:nvPr>
        </p:nvSpPr>
        <p:spPr>
          <a:xfrm>
            <a:off x="5891925" y="1153717"/>
            <a:ext cx="1412050" cy="1147276"/>
          </a:xfrm>
          <a:prstGeom prst="rect">
            <a:avLst/>
          </a:prstGeom>
        </p:spPr>
        <p:txBody>
          <a:bodyPr/>
          <a:lstStyle>
            <a:lvl1pPr marL="0" indent="0" algn="ctr">
              <a:buNone/>
              <a:defRPr/>
            </a:lvl1pPr>
          </a:lstStyle>
          <a:p>
            <a:r>
              <a:rPr lang="en-US" dirty="0"/>
              <a:t>Click to add photo</a:t>
            </a:r>
          </a:p>
        </p:txBody>
      </p:sp>
      <p:sp>
        <p:nvSpPr>
          <p:cNvPr id="11" name="Text Placeholder 17">
            <a:extLst>
              <a:ext uri="{FF2B5EF4-FFF2-40B4-BE49-F238E27FC236}">
                <a16:creationId xmlns:a16="http://schemas.microsoft.com/office/drawing/2014/main" id="{7F5710E0-5399-4C8A-9D92-390195CB6F27}"/>
              </a:ext>
            </a:extLst>
          </p:cNvPr>
          <p:cNvSpPr>
            <a:spLocks noGrp="1"/>
          </p:cNvSpPr>
          <p:nvPr>
            <p:ph type="body" sz="quarter" idx="24" hasCustomPrompt="1"/>
          </p:nvPr>
        </p:nvSpPr>
        <p:spPr>
          <a:xfrm>
            <a:off x="5563105" y="2299842"/>
            <a:ext cx="2069690" cy="475149"/>
          </a:xfrm>
          <a:prstGeom prst="rect">
            <a:avLst/>
          </a:prstGeom>
        </p:spPr>
        <p:txBody>
          <a:bodyPr anchor="b"/>
          <a:lstStyle>
            <a:lvl1pPr marL="0" indent="0" algn="ctr">
              <a:buNone/>
              <a:defRPr sz="1400" cap="all" spc="200" baseline="0">
                <a:solidFill>
                  <a:schemeClr val="accent4"/>
                </a:solidFill>
              </a:defRPr>
            </a:lvl1pPr>
          </a:lstStyle>
          <a:p>
            <a:pPr lvl="0"/>
            <a:r>
              <a:rPr lang="en-US" dirty="0"/>
              <a:t>Click to add name</a:t>
            </a:r>
          </a:p>
        </p:txBody>
      </p:sp>
      <p:sp>
        <p:nvSpPr>
          <p:cNvPr id="12" name="Text Placeholder 17">
            <a:extLst>
              <a:ext uri="{FF2B5EF4-FFF2-40B4-BE49-F238E27FC236}">
                <a16:creationId xmlns:a16="http://schemas.microsoft.com/office/drawing/2014/main" id="{019883F1-27DD-46A1-AD71-3AE14256007E}"/>
              </a:ext>
            </a:extLst>
          </p:cNvPr>
          <p:cNvSpPr>
            <a:spLocks noGrp="1"/>
          </p:cNvSpPr>
          <p:nvPr>
            <p:ph type="body" sz="quarter" idx="25" hasCustomPrompt="1"/>
          </p:nvPr>
        </p:nvSpPr>
        <p:spPr>
          <a:xfrm>
            <a:off x="5563105" y="2774991"/>
            <a:ext cx="2069690" cy="672127"/>
          </a:xfrm>
          <a:prstGeom prst="rect">
            <a:avLst/>
          </a:prstGeom>
        </p:spPr>
        <p:txBody>
          <a:bodyPr/>
          <a:lstStyle>
            <a:lvl1pPr marL="0" indent="0" algn="ctr">
              <a:lnSpc>
                <a:spcPct val="100000"/>
              </a:lnSpc>
              <a:buNone/>
              <a:defRPr sz="1100" b="0" i="0" cap="none" spc="200" baseline="0"/>
            </a:lvl1pPr>
          </a:lstStyle>
          <a:p>
            <a:pPr lvl="0"/>
            <a:r>
              <a:rPr lang="en-US" dirty="0"/>
              <a:t>Click to add title</a:t>
            </a:r>
          </a:p>
        </p:txBody>
      </p:sp>
      <p:sp>
        <p:nvSpPr>
          <p:cNvPr id="29" name="Picture Placeholder 9">
            <a:extLst>
              <a:ext uri="{FF2B5EF4-FFF2-40B4-BE49-F238E27FC236}">
                <a16:creationId xmlns:a16="http://schemas.microsoft.com/office/drawing/2014/main" id="{7847BEB8-AC95-445E-AFB4-34B7658BB992}"/>
              </a:ext>
            </a:extLst>
          </p:cNvPr>
          <p:cNvSpPr>
            <a:spLocks noGrp="1"/>
          </p:cNvSpPr>
          <p:nvPr>
            <p:ph type="pic" sz="quarter" idx="39" hasCustomPrompt="1"/>
          </p:nvPr>
        </p:nvSpPr>
        <p:spPr>
          <a:xfrm>
            <a:off x="8003297" y="1153717"/>
            <a:ext cx="1412049" cy="1147276"/>
          </a:xfrm>
          <a:prstGeom prst="rect">
            <a:avLst/>
          </a:prstGeom>
        </p:spPr>
        <p:txBody>
          <a:bodyPr/>
          <a:lstStyle>
            <a:lvl1pPr marL="0" indent="0" algn="ctr">
              <a:buNone/>
              <a:defRPr/>
            </a:lvl1pPr>
          </a:lstStyle>
          <a:p>
            <a:r>
              <a:rPr lang="en-US" dirty="0"/>
              <a:t>Click to add photo</a:t>
            </a:r>
          </a:p>
        </p:txBody>
      </p:sp>
      <p:sp>
        <p:nvSpPr>
          <p:cNvPr id="14" name="Text Placeholder 17">
            <a:extLst>
              <a:ext uri="{FF2B5EF4-FFF2-40B4-BE49-F238E27FC236}">
                <a16:creationId xmlns:a16="http://schemas.microsoft.com/office/drawing/2014/main" id="{82B5CAB5-1932-4DC0-BBBD-8ABA7C5D5DED}"/>
              </a:ext>
            </a:extLst>
          </p:cNvPr>
          <p:cNvSpPr>
            <a:spLocks noGrp="1"/>
          </p:cNvSpPr>
          <p:nvPr>
            <p:ph type="body" sz="quarter" idx="27" hasCustomPrompt="1"/>
          </p:nvPr>
        </p:nvSpPr>
        <p:spPr>
          <a:xfrm>
            <a:off x="7674476" y="2299842"/>
            <a:ext cx="2069690" cy="475149"/>
          </a:xfrm>
          <a:prstGeom prst="rect">
            <a:avLst/>
          </a:prstGeom>
        </p:spPr>
        <p:txBody>
          <a:bodyPr anchor="b"/>
          <a:lstStyle>
            <a:lvl1pPr marL="0" indent="0" algn="ctr">
              <a:buNone/>
              <a:defRPr sz="1400" cap="all" spc="200" baseline="0">
                <a:solidFill>
                  <a:schemeClr val="accent4"/>
                </a:solidFill>
              </a:defRPr>
            </a:lvl1pPr>
          </a:lstStyle>
          <a:p>
            <a:pPr lvl="0"/>
            <a:r>
              <a:rPr lang="en-US" dirty="0"/>
              <a:t>Click to add name</a:t>
            </a:r>
          </a:p>
        </p:txBody>
      </p:sp>
      <p:sp>
        <p:nvSpPr>
          <p:cNvPr id="15" name="Text Placeholder 17">
            <a:extLst>
              <a:ext uri="{FF2B5EF4-FFF2-40B4-BE49-F238E27FC236}">
                <a16:creationId xmlns:a16="http://schemas.microsoft.com/office/drawing/2014/main" id="{E248F87C-2911-41CB-A4BD-6ECD4E13B8C6}"/>
              </a:ext>
            </a:extLst>
          </p:cNvPr>
          <p:cNvSpPr>
            <a:spLocks noGrp="1"/>
          </p:cNvSpPr>
          <p:nvPr>
            <p:ph type="body" sz="quarter" idx="28" hasCustomPrompt="1"/>
          </p:nvPr>
        </p:nvSpPr>
        <p:spPr>
          <a:xfrm>
            <a:off x="7674476" y="2774991"/>
            <a:ext cx="2069690" cy="672127"/>
          </a:xfrm>
          <a:prstGeom prst="rect">
            <a:avLst/>
          </a:prstGeom>
        </p:spPr>
        <p:txBody>
          <a:bodyPr/>
          <a:lstStyle>
            <a:lvl1pPr marL="0" indent="0" algn="ctr">
              <a:lnSpc>
                <a:spcPct val="100000"/>
              </a:lnSpc>
              <a:buNone/>
              <a:defRPr sz="1100" b="0" i="0" cap="none" spc="200" baseline="0"/>
            </a:lvl1pPr>
          </a:lstStyle>
          <a:p>
            <a:pPr lvl="0"/>
            <a:r>
              <a:rPr lang="en-US" dirty="0"/>
              <a:t>Click to add title</a:t>
            </a:r>
          </a:p>
        </p:txBody>
      </p:sp>
      <p:sp>
        <p:nvSpPr>
          <p:cNvPr id="37" name="Picture Placeholder 9">
            <a:extLst>
              <a:ext uri="{FF2B5EF4-FFF2-40B4-BE49-F238E27FC236}">
                <a16:creationId xmlns:a16="http://schemas.microsoft.com/office/drawing/2014/main" id="{7B6B3681-1E21-44DA-AADA-F5E638A87423}"/>
              </a:ext>
            </a:extLst>
          </p:cNvPr>
          <p:cNvSpPr>
            <a:spLocks noGrp="1"/>
          </p:cNvSpPr>
          <p:nvPr>
            <p:ph type="pic" sz="quarter" idx="47" hasCustomPrompt="1"/>
          </p:nvPr>
        </p:nvSpPr>
        <p:spPr>
          <a:xfrm>
            <a:off x="10114667" y="1153717"/>
            <a:ext cx="1412049" cy="1147276"/>
          </a:xfrm>
          <a:prstGeom prst="rect">
            <a:avLst/>
          </a:prstGeom>
        </p:spPr>
        <p:txBody>
          <a:bodyPr/>
          <a:lstStyle>
            <a:lvl1pPr marL="0" indent="0" algn="ctr">
              <a:buNone/>
              <a:defRPr/>
            </a:lvl1pPr>
          </a:lstStyle>
          <a:p>
            <a:r>
              <a:rPr lang="en-US" dirty="0"/>
              <a:t>Click to add photo</a:t>
            </a:r>
          </a:p>
        </p:txBody>
      </p:sp>
      <p:sp>
        <p:nvSpPr>
          <p:cNvPr id="33" name="Text Placeholder 17">
            <a:extLst>
              <a:ext uri="{FF2B5EF4-FFF2-40B4-BE49-F238E27FC236}">
                <a16:creationId xmlns:a16="http://schemas.microsoft.com/office/drawing/2014/main" id="{2D88AD4B-15C6-42C2-B9A5-BD645DA67D7E}"/>
              </a:ext>
            </a:extLst>
          </p:cNvPr>
          <p:cNvSpPr>
            <a:spLocks noGrp="1"/>
          </p:cNvSpPr>
          <p:nvPr>
            <p:ph type="body" sz="quarter" idx="43" hasCustomPrompt="1"/>
          </p:nvPr>
        </p:nvSpPr>
        <p:spPr>
          <a:xfrm>
            <a:off x="9785846" y="2299842"/>
            <a:ext cx="2069690" cy="475149"/>
          </a:xfrm>
          <a:prstGeom prst="rect">
            <a:avLst/>
          </a:prstGeom>
        </p:spPr>
        <p:txBody>
          <a:bodyPr anchor="b"/>
          <a:lstStyle>
            <a:lvl1pPr marL="0" indent="0" algn="ctr">
              <a:buNone/>
              <a:defRPr sz="1400" cap="all" spc="200" baseline="0">
                <a:solidFill>
                  <a:schemeClr val="accent4"/>
                </a:solidFill>
              </a:defRPr>
            </a:lvl1pPr>
          </a:lstStyle>
          <a:p>
            <a:pPr lvl="0"/>
            <a:r>
              <a:rPr lang="en-US" dirty="0"/>
              <a:t>Click to add name</a:t>
            </a:r>
          </a:p>
        </p:txBody>
      </p:sp>
      <p:sp>
        <p:nvSpPr>
          <p:cNvPr id="34" name="Text Placeholder 17">
            <a:extLst>
              <a:ext uri="{FF2B5EF4-FFF2-40B4-BE49-F238E27FC236}">
                <a16:creationId xmlns:a16="http://schemas.microsoft.com/office/drawing/2014/main" id="{D79E337C-DD94-4BC6-9F28-69AC04CD2B3E}"/>
              </a:ext>
            </a:extLst>
          </p:cNvPr>
          <p:cNvSpPr>
            <a:spLocks noGrp="1"/>
          </p:cNvSpPr>
          <p:nvPr>
            <p:ph type="body" sz="quarter" idx="44" hasCustomPrompt="1"/>
          </p:nvPr>
        </p:nvSpPr>
        <p:spPr>
          <a:xfrm>
            <a:off x="9785846" y="2774991"/>
            <a:ext cx="2069690" cy="672127"/>
          </a:xfrm>
          <a:prstGeom prst="rect">
            <a:avLst/>
          </a:prstGeom>
        </p:spPr>
        <p:txBody>
          <a:bodyPr/>
          <a:lstStyle>
            <a:lvl1pPr marL="0" indent="0" algn="ctr">
              <a:lnSpc>
                <a:spcPct val="100000"/>
              </a:lnSpc>
              <a:buNone/>
              <a:defRPr sz="1100" b="0" i="0" cap="none" spc="200" baseline="0"/>
            </a:lvl1pPr>
          </a:lstStyle>
          <a:p>
            <a:pPr lvl="0"/>
            <a:r>
              <a:rPr lang="en-US" dirty="0"/>
              <a:t>Click to add title</a:t>
            </a:r>
          </a:p>
        </p:txBody>
      </p:sp>
      <p:sp>
        <p:nvSpPr>
          <p:cNvPr id="30" name="Picture Placeholder 9">
            <a:extLst>
              <a:ext uri="{FF2B5EF4-FFF2-40B4-BE49-F238E27FC236}">
                <a16:creationId xmlns:a16="http://schemas.microsoft.com/office/drawing/2014/main" id="{B50A84FF-F66B-4AB8-837C-E3025F19E9C0}"/>
              </a:ext>
            </a:extLst>
          </p:cNvPr>
          <p:cNvSpPr>
            <a:spLocks noGrp="1"/>
          </p:cNvSpPr>
          <p:nvPr>
            <p:ph type="pic" sz="quarter" idx="40" hasCustomPrompt="1"/>
          </p:nvPr>
        </p:nvSpPr>
        <p:spPr>
          <a:xfrm>
            <a:off x="3780553" y="3614936"/>
            <a:ext cx="1412050" cy="1147276"/>
          </a:xfrm>
          <a:prstGeom prst="rect">
            <a:avLst/>
          </a:prstGeom>
        </p:spPr>
        <p:txBody>
          <a:bodyPr/>
          <a:lstStyle>
            <a:lvl1pPr marL="0" indent="0" algn="ctr">
              <a:buNone/>
              <a:defRPr/>
            </a:lvl1pPr>
          </a:lstStyle>
          <a:p>
            <a:r>
              <a:rPr lang="en-US" dirty="0"/>
              <a:t>Click to add photo</a:t>
            </a:r>
          </a:p>
        </p:txBody>
      </p:sp>
      <p:sp>
        <p:nvSpPr>
          <p:cNvPr id="17" name="Text Placeholder 17">
            <a:extLst>
              <a:ext uri="{FF2B5EF4-FFF2-40B4-BE49-F238E27FC236}">
                <a16:creationId xmlns:a16="http://schemas.microsoft.com/office/drawing/2014/main" id="{540D9937-87C5-40B3-86E6-F1CBFCA40CA0}"/>
              </a:ext>
            </a:extLst>
          </p:cNvPr>
          <p:cNvSpPr>
            <a:spLocks noGrp="1"/>
          </p:cNvSpPr>
          <p:nvPr>
            <p:ph type="body" sz="quarter" idx="30" hasCustomPrompt="1"/>
          </p:nvPr>
        </p:nvSpPr>
        <p:spPr>
          <a:xfrm>
            <a:off x="3451733" y="4767397"/>
            <a:ext cx="2069691" cy="476403"/>
          </a:xfrm>
          <a:prstGeom prst="rect">
            <a:avLst/>
          </a:prstGeom>
        </p:spPr>
        <p:txBody>
          <a:bodyPr anchor="b"/>
          <a:lstStyle>
            <a:lvl1pPr marL="0" indent="0" algn="ctr">
              <a:buNone/>
              <a:defRPr sz="1400" cap="all" spc="200" baseline="0">
                <a:solidFill>
                  <a:schemeClr val="accent4"/>
                </a:solidFill>
              </a:defRPr>
            </a:lvl1pPr>
          </a:lstStyle>
          <a:p>
            <a:pPr lvl="0"/>
            <a:r>
              <a:rPr lang="en-US" dirty="0"/>
              <a:t>Click to add name</a:t>
            </a:r>
          </a:p>
        </p:txBody>
      </p:sp>
      <p:sp>
        <p:nvSpPr>
          <p:cNvPr id="20" name="Text Placeholder 17">
            <a:extLst>
              <a:ext uri="{FF2B5EF4-FFF2-40B4-BE49-F238E27FC236}">
                <a16:creationId xmlns:a16="http://schemas.microsoft.com/office/drawing/2014/main" id="{C81570DE-3568-4F16-9DF8-269B29DDE60E}"/>
              </a:ext>
            </a:extLst>
          </p:cNvPr>
          <p:cNvSpPr>
            <a:spLocks noGrp="1"/>
          </p:cNvSpPr>
          <p:nvPr>
            <p:ph type="body" sz="quarter" idx="31" hasCustomPrompt="1"/>
          </p:nvPr>
        </p:nvSpPr>
        <p:spPr>
          <a:xfrm>
            <a:off x="3451733" y="5242840"/>
            <a:ext cx="2069691" cy="697196"/>
          </a:xfrm>
          <a:prstGeom prst="rect">
            <a:avLst/>
          </a:prstGeom>
        </p:spPr>
        <p:txBody>
          <a:bodyPr/>
          <a:lstStyle>
            <a:lvl1pPr marL="0" indent="0" algn="ctr">
              <a:lnSpc>
                <a:spcPct val="100000"/>
              </a:lnSpc>
              <a:buNone/>
              <a:defRPr sz="1100" b="0" i="0" cap="none" spc="200" baseline="0"/>
            </a:lvl1pPr>
          </a:lstStyle>
          <a:p>
            <a:pPr lvl="0"/>
            <a:r>
              <a:rPr lang="en-US" dirty="0"/>
              <a:t>Click to add title</a:t>
            </a:r>
          </a:p>
        </p:txBody>
      </p:sp>
      <p:sp>
        <p:nvSpPr>
          <p:cNvPr id="31" name="Picture Placeholder 9">
            <a:extLst>
              <a:ext uri="{FF2B5EF4-FFF2-40B4-BE49-F238E27FC236}">
                <a16:creationId xmlns:a16="http://schemas.microsoft.com/office/drawing/2014/main" id="{41C26642-ECFF-4F11-B242-BBBA5D672DA0}"/>
              </a:ext>
            </a:extLst>
          </p:cNvPr>
          <p:cNvSpPr>
            <a:spLocks noGrp="1"/>
          </p:cNvSpPr>
          <p:nvPr>
            <p:ph type="pic" sz="quarter" idx="41" hasCustomPrompt="1"/>
          </p:nvPr>
        </p:nvSpPr>
        <p:spPr>
          <a:xfrm>
            <a:off x="5891925" y="3614936"/>
            <a:ext cx="1412050" cy="1147276"/>
          </a:xfrm>
          <a:prstGeom prst="rect">
            <a:avLst/>
          </a:prstGeom>
        </p:spPr>
        <p:txBody>
          <a:bodyPr/>
          <a:lstStyle>
            <a:lvl1pPr marL="0" indent="0" algn="ctr">
              <a:buNone/>
              <a:defRPr/>
            </a:lvl1pPr>
          </a:lstStyle>
          <a:p>
            <a:r>
              <a:rPr lang="en-US" dirty="0"/>
              <a:t>Click to add photo</a:t>
            </a:r>
          </a:p>
        </p:txBody>
      </p:sp>
      <p:sp>
        <p:nvSpPr>
          <p:cNvPr id="22" name="Text Placeholder 17">
            <a:extLst>
              <a:ext uri="{FF2B5EF4-FFF2-40B4-BE49-F238E27FC236}">
                <a16:creationId xmlns:a16="http://schemas.microsoft.com/office/drawing/2014/main" id="{5E4E35F3-EC7A-489D-985F-0CA9F0402B0D}"/>
              </a:ext>
            </a:extLst>
          </p:cNvPr>
          <p:cNvSpPr>
            <a:spLocks noGrp="1"/>
          </p:cNvSpPr>
          <p:nvPr>
            <p:ph type="body" sz="quarter" idx="33" hasCustomPrompt="1"/>
          </p:nvPr>
        </p:nvSpPr>
        <p:spPr>
          <a:xfrm>
            <a:off x="5563105" y="4768651"/>
            <a:ext cx="2069691" cy="475149"/>
          </a:xfrm>
          <a:prstGeom prst="rect">
            <a:avLst/>
          </a:prstGeom>
        </p:spPr>
        <p:txBody>
          <a:bodyPr anchor="b"/>
          <a:lstStyle>
            <a:lvl1pPr marL="0" indent="0" algn="ctr">
              <a:buNone/>
              <a:defRPr sz="1400" cap="all" spc="200" baseline="0">
                <a:solidFill>
                  <a:schemeClr val="accent4"/>
                </a:solidFill>
              </a:defRPr>
            </a:lvl1pPr>
          </a:lstStyle>
          <a:p>
            <a:pPr lvl="0"/>
            <a:r>
              <a:rPr lang="en-US" dirty="0"/>
              <a:t>Click to add name</a:t>
            </a:r>
          </a:p>
        </p:txBody>
      </p:sp>
      <p:sp>
        <p:nvSpPr>
          <p:cNvPr id="23" name="Text Placeholder 17">
            <a:extLst>
              <a:ext uri="{FF2B5EF4-FFF2-40B4-BE49-F238E27FC236}">
                <a16:creationId xmlns:a16="http://schemas.microsoft.com/office/drawing/2014/main" id="{55AFBE6C-8E28-48EC-8798-5E463B8E47ED}"/>
              </a:ext>
            </a:extLst>
          </p:cNvPr>
          <p:cNvSpPr>
            <a:spLocks noGrp="1"/>
          </p:cNvSpPr>
          <p:nvPr>
            <p:ph type="body" sz="quarter" idx="34" hasCustomPrompt="1"/>
          </p:nvPr>
        </p:nvSpPr>
        <p:spPr>
          <a:xfrm>
            <a:off x="5563105" y="5243800"/>
            <a:ext cx="2069691" cy="695361"/>
          </a:xfrm>
          <a:prstGeom prst="rect">
            <a:avLst/>
          </a:prstGeom>
        </p:spPr>
        <p:txBody>
          <a:bodyPr/>
          <a:lstStyle>
            <a:lvl1pPr marL="0" indent="0" algn="ctr">
              <a:lnSpc>
                <a:spcPct val="100000"/>
              </a:lnSpc>
              <a:buNone/>
              <a:defRPr sz="1100" b="0" i="0" cap="none" spc="200" baseline="0"/>
            </a:lvl1pPr>
          </a:lstStyle>
          <a:p>
            <a:pPr lvl="0"/>
            <a:r>
              <a:rPr lang="en-US" dirty="0"/>
              <a:t>Click to add title</a:t>
            </a:r>
          </a:p>
        </p:txBody>
      </p:sp>
      <p:sp>
        <p:nvSpPr>
          <p:cNvPr id="32" name="Picture Placeholder 9">
            <a:extLst>
              <a:ext uri="{FF2B5EF4-FFF2-40B4-BE49-F238E27FC236}">
                <a16:creationId xmlns:a16="http://schemas.microsoft.com/office/drawing/2014/main" id="{BCC40003-8966-4A03-9C79-EB95966FFE0C}"/>
              </a:ext>
            </a:extLst>
          </p:cNvPr>
          <p:cNvSpPr>
            <a:spLocks noGrp="1"/>
          </p:cNvSpPr>
          <p:nvPr>
            <p:ph type="pic" sz="quarter" idx="42" hasCustomPrompt="1"/>
          </p:nvPr>
        </p:nvSpPr>
        <p:spPr>
          <a:xfrm>
            <a:off x="8003297" y="3614936"/>
            <a:ext cx="1412049" cy="1147276"/>
          </a:xfrm>
          <a:prstGeom prst="rect">
            <a:avLst/>
          </a:prstGeom>
        </p:spPr>
        <p:txBody>
          <a:bodyPr/>
          <a:lstStyle>
            <a:lvl1pPr marL="0" indent="0" algn="ctr">
              <a:buNone/>
              <a:defRPr/>
            </a:lvl1pPr>
          </a:lstStyle>
          <a:p>
            <a:r>
              <a:rPr lang="en-US" dirty="0"/>
              <a:t>Click to add photo</a:t>
            </a:r>
          </a:p>
        </p:txBody>
      </p:sp>
      <p:sp>
        <p:nvSpPr>
          <p:cNvPr id="25" name="Text Placeholder 17">
            <a:extLst>
              <a:ext uri="{FF2B5EF4-FFF2-40B4-BE49-F238E27FC236}">
                <a16:creationId xmlns:a16="http://schemas.microsoft.com/office/drawing/2014/main" id="{023FE51B-CC62-42E7-BCF7-123DB0B9244A}"/>
              </a:ext>
            </a:extLst>
          </p:cNvPr>
          <p:cNvSpPr>
            <a:spLocks noGrp="1"/>
          </p:cNvSpPr>
          <p:nvPr>
            <p:ph type="body" sz="quarter" idx="36" hasCustomPrompt="1"/>
          </p:nvPr>
        </p:nvSpPr>
        <p:spPr>
          <a:xfrm>
            <a:off x="7674476" y="4768651"/>
            <a:ext cx="2069690" cy="475149"/>
          </a:xfrm>
          <a:prstGeom prst="rect">
            <a:avLst/>
          </a:prstGeom>
        </p:spPr>
        <p:txBody>
          <a:bodyPr anchor="b"/>
          <a:lstStyle>
            <a:lvl1pPr marL="0" indent="0" algn="ctr">
              <a:buNone/>
              <a:defRPr sz="1400" cap="all" spc="200" baseline="0">
                <a:solidFill>
                  <a:schemeClr val="accent4"/>
                </a:solidFill>
              </a:defRPr>
            </a:lvl1pPr>
          </a:lstStyle>
          <a:p>
            <a:pPr lvl="0"/>
            <a:r>
              <a:rPr lang="en-US" dirty="0"/>
              <a:t>Click to add name</a:t>
            </a:r>
          </a:p>
        </p:txBody>
      </p:sp>
      <p:sp>
        <p:nvSpPr>
          <p:cNvPr id="26" name="Text Placeholder 17">
            <a:extLst>
              <a:ext uri="{FF2B5EF4-FFF2-40B4-BE49-F238E27FC236}">
                <a16:creationId xmlns:a16="http://schemas.microsoft.com/office/drawing/2014/main" id="{3CA6C07A-2E37-4897-AF99-5152B241E380}"/>
              </a:ext>
            </a:extLst>
          </p:cNvPr>
          <p:cNvSpPr>
            <a:spLocks noGrp="1"/>
          </p:cNvSpPr>
          <p:nvPr>
            <p:ph type="body" sz="quarter" idx="37" hasCustomPrompt="1"/>
          </p:nvPr>
        </p:nvSpPr>
        <p:spPr>
          <a:xfrm>
            <a:off x="7674476" y="5243800"/>
            <a:ext cx="2069690" cy="695361"/>
          </a:xfrm>
          <a:prstGeom prst="rect">
            <a:avLst/>
          </a:prstGeom>
        </p:spPr>
        <p:txBody>
          <a:bodyPr/>
          <a:lstStyle>
            <a:lvl1pPr marL="0" indent="0" algn="ctr">
              <a:lnSpc>
                <a:spcPct val="100000"/>
              </a:lnSpc>
              <a:buNone/>
              <a:defRPr sz="1100" b="0" i="0" cap="none" spc="200" baseline="0"/>
            </a:lvl1pPr>
          </a:lstStyle>
          <a:p>
            <a:pPr lvl="0"/>
            <a:r>
              <a:rPr lang="en-US" dirty="0"/>
              <a:t>Click to add title</a:t>
            </a:r>
          </a:p>
        </p:txBody>
      </p:sp>
      <p:sp>
        <p:nvSpPr>
          <p:cNvPr id="38" name="Picture Placeholder 9">
            <a:extLst>
              <a:ext uri="{FF2B5EF4-FFF2-40B4-BE49-F238E27FC236}">
                <a16:creationId xmlns:a16="http://schemas.microsoft.com/office/drawing/2014/main" id="{026B0125-C5D1-4397-BA37-9D1FCB7DA71E}"/>
              </a:ext>
            </a:extLst>
          </p:cNvPr>
          <p:cNvSpPr>
            <a:spLocks noGrp="1"/>
          </p:cNvSpPr>
          <p:nvPr>
            <p:ph type="pic" sz="quarter" idx="48" hasCustomPrompt="1"/>
          </p:nvPr>
        </p:nvSpPr>
        <p:spPr>
          <a:xfrm>
            <a:off x="10114667" y="3614936"/>
            <a:ext cx="1412049" cy="1147276"/>
          </a:xfrm>
          <a:prstGeom prst="rect">
            <a:avLst/>
          </a:prstGeom>
        </p:spPr>
        <p:txBody>
          <a:bodyPr/>
          <a:lstStyle>
            <a:lvl1pPr marL="0" indent="0" algn="ctr">
              <a:buNone/>
              <a:defRPr/>
            </a:lvl1pPr>
          </a:lstStyle>
          <a:p>
            <a:r>
              <a:rPr lang="en-US" dirty="0"/>
              <a:t>Click to add photo</a:t>
            </a:r>
          </a:p>
        </p:txBody>
      </p:sp>
      <p:sp>
        <p:nvSpPr>
          <p:cNvPr id="35" name="Text Placeholder 17">
            <a:extLst>
              <a:ext uri="{FF2B5EF4-FFF2-40B4-BE49-F238E27FC236}">
                <a16:creationId xmlns:a16="http://schemas.microsoft.com/office/drawing/2014/main" id="{A57BE95A-45E1-4F78-9162-0D9005657D71}"/>
              </a:ext>
            </a:extLst>
          </p:cNvPr>
          <p:cNvSpPr>
            <a:spLocks noGrp="1"/>
          </p:cNvSpPr>
          <p:nvPr>
            <p:ph type="body" sz="quarter" idx="45" hasCustomPrompt="1"/>
          </p:nvPr>
        </p:nvSpPr>
        <p:spPr>
          <a:xfrm>
            <a:off x="9785846" y="4768651"/>
            <a:ext cx="2069690" cy="475149"/>
          </a:xfrm>
          <a:prstGeom prst="rect">
            <a:avLst/>
          </a:prstGeom>
        </p:spPr>
        <p:txBody>
          <a:bodyPr anchor="b"/>
          <a:lstStyle>
            <a:lvl1pPr marL="0" indent="0" algn="ctr">
              <a:buNone/>
              <a:defRPr sz="1400" cap="all" spc="200" baseline="0">
                <a:solidFill>
                  <a:schemeClr val="accent4"/>
                </a:solidFill>
              </a:defRPr>
            </a:lvl1pPr>
          </a:lstStyle>
          <a:p>
            <a:pPr lvl="0"/>
            <a:r>
              <a:rPr lang="en-US" dirty="0"/>
              <a:t>Click to add name</a:t>
            </a:r>
          </a:p>
        </p:txBody>
      </p:sp>
      <p:sp>
        <p:nvSpPr>
          <p:cNvPr id="36" name="Text Placeholder 17">
            <a:extLst>
              <a:ext uri="{FF2B5EF4-FFF2-40B4-BE49-F238E27FC236}">
                <a16:creationId xmlns:a16="http://schemas.microsoft.com/office/drawing/2014/main" id="{EF2F2B86-E2A2-406A-9EED-2FBD66017988}"/>
              </a:ext>
            </a:extLst>
          </p:cNvPr>
          <p:cNvSpPr>
            <a:spLocks noGrp="1"/>
          </p:cNvSpPr>
          <p:nvPr>
            <p:ph type="body" sz="quarter" idx="46" hasCustomPrompt="1"/>
          </p:nvPr>
        </p:nvSpPr>
        <p:spPr>
          <a:xfrm>
            <a:off x="9785846" y="5243800"/>
            <a:ext cx="2069690" cy="695361"/>
          </a:xfrm>
          <a:prstGeom prst="rect">
            <a:avLst/>
          </a:prstGeom>
        </p:spPr>
        <p:txBody>
          <a:bodyPr/>
          <a:lstStyle>
            <a:lvl1pPr marL="0" indent="0" algn="ctr">
              <a:lnSpc>
                <a:spcPct val="100000"/>
              </a:lnSpc>
              <a:buNone/>
              <a:defRPr sz="1100" b="0" i="0" cap="none" spc="200" baseline="0"/>
            </a:lvl1pPr>
          </a:lstStyle>
          <a:p>
            <a:pPr lvl="0"/>
            <a:r>
              <a:rPr lang="en-US" dirty="0"/>
              <a:t>Click to add title</a:t>
            </a:r>
          </a:p>
        </p:txBody>
      </p:sp>
      <p:sp>
        <p:nvSpPr>
          <p:cNvPr id="5" name="Date Placeholder 4">
            <a:extLst>
              <a:ext uri="{FF2B5EF4-FFF2-40B4-BE49-F238E27FC236}">
                <a16:creationId xmlns:a16="http://schemas.microsoft.com/office/drawing/2014/main" id="{5B91FF20-37AD-4448-896C-C37172D16263}"/>
              </a:ext>
            </a:extLst>
          </p:cNvPr>
          <p:cNvSpPr>
            <a:spLocks noGrp="1"/>
          </p:cNvSpPr>
          <p:nvPr>
            <p:ph type="dt" sz="half" idx="10"/>
          </p:nvPr>
        </p:nvSpPr>
        <p:spPr/>
        <p:txBody>
          <a:bodyPr/>
          <a:lstStyle/>
          <a:p>
            <a:r>
              <a:rPr lang="en-US" dirty="0"/>
              <a:t>20XX</a:t>
            </a:r>
          </a:p>
        </p:txBody>
      </p:sp>
      <p:sp>
        <p:nvSpPr>
          <p:cNvPr id="6" name="Footer Placeholder 5">
            <a:extLst>
              <a:ext uri="{FF2B5EF4-FFF2-40B4-BE49-F238E27FC236}">
                <a16:creationId xmlns:a16="http://schemas.microsoft.com/office/drawing/2014/main" id="{376AF771-F500-4564-96BB-2AC1F13F9D36}"/>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9254F218-0E34-408C-AB25-76184E9ACC54}"/>
              </a:ext>
            </a:extLst>
          </p:cNvPr>
          <p:cNvSpPr>
            <a:spLocks noGrp="1"/>
          </p:cNvSpPr>
          <p:nvPr>
            <p:ph type="sldNum" sz="quarter" idx="12"/>
          </p:nvPr>
        </p:nvSpPr>
        <p:spPr/>
        <p:txBody>
          <a:bodyPr/>
          <a:lstStyle/>
          <a:p>
            <a:fld id="{F91729D4-A164-47A3-830D-E792BCE699E4}" type="slidenum">
              <a:rPr lang="en-US" smtClean="0"/>
              <a:t>‹#›</a:t>
            </a:fld>
            <a:endParaRPr lang="en-US" dirty="0"/>
          </a:p>
        </p:txBody>
      </p:sp>
    </p:spTree>
    <p:extLst>
      <p:ext uri="{BB962C8B-B14F-4D97-AF65-F5344CB8AC3E}">
        <p14:creationId xmlns:p14="http://schemas.microsoft.com/office/powerpoint/2010/main" val="6777292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D3FB4E19-B10C-43FA-AB4B-5D0396BD64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000" cap="all" spc="150" baseline="0">
                <a:solidFill>
                  <a:schemeClr val="tx1">
                    <a:tint val="75000"/>
                  </a:schemeClr>
                </a:solidFill>
              </a:defRPr>
            </a:lvl1pPr>
          </a:lstStyle>
          <a:p>
            <a:r>
              <a:rPr lang="en-US" dirty="0"/>
              <a:t>20XX</a:t>
            </a:r>
          </a:p>
        </p:txBody>
      </p:sp>
      <p:sp>
        <p:nvSpPr>
          <p:cNvPr id="5" name="Footer Placeholder 4">
            <a:extLst>
              <a:ext uri="{FF2B5EF4-FFF2-40B4-BE49-F238E27FC236}">
                <a16:creationId xmlns:a16="http://schemas.microsoft.com/office/drawing/2014/main" id="{3E5C552B-0CAD-4920-B258-233A9F86DF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cap="all" spc="150" baseline="0">
                <a:solidFill>
                  <a:schemeClr val="tx1">
                    <a:tint val="75000"/>
                  </a:schemeClr>
                </a:solidFill>
              </a:defRPr>
            </a:lvl1pPr>
          </a:lstStyle>
          <a:p>
            <a:r>
              <a:rPr lang="en-US" dirty="0"/>
              <a:t>PRESENTATION TITLE</a:t>
            </a:r>
          </a:p>
        </p:txBody>
      </p:sp>
      <p:sp>
        <p:nvSpPr>
          <p:cNvPr id="6" name="Slide Number Placeholder 5">
            <a:extLst>
              <a:ext uri="{FF2B5EF4-FFF2-40B4-BE49-F238E27FC236}">
                <a16:creationId xmlns:a16="http://schemas.microsoft.com/office/drawing/2014/main" id="{CE983FFB-15A3-4B11-A130-4565577A3F7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000" cap="all" spc="150" baseline="0">
                <a:solidFill>
                  <a:schemeClr val="tx1">
                    <a:tint val="75000"/>
                  </a:schemeClr>
                </a:solidFill>
              </a:defRPr>
            </a:lvl1pPr>
          </a:lstStyle>
          <a:p>
            <a:fld id="{F91729D4-A164-47A3-830D-E792BCE699E4}" type="slidenum">
              <a:rPr lang="en-US" smtClean="0"/>
              <a:pPr/>
              <a:t>‹#›</a:t>
            </a:fld>
            <a:endParaRPr lang="en-US" dirty="0"/>
          </a:p>
        </p:txBody>
      </p:sp>
    </p:spTree>
    <p:extLst>
      <p:ext uri="{BB962C8B-B14F-4D97-AF65-F5344CB8AC3E}">
        <p14:creationId xmlns:p14="http://schemas.microsoft.com/office/powerpoint/2010/main" val="3587109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2" r:id="rId7"/>
    <p:sldLayoutId id="2147483663" r:id="rId8"/>
    <p:sldLayoutId id="2147483656" r:id="rId9"/>
    <p:sldLayoutId id="2147483657" r:id="rId10"/>
    <p:sldLayoutId id="2147483664" r:id="rId11"/>
    <p:sldLayoutId id="2147483658" r:id="rId12"/>
    <p:sldLayoutId id="2147483659" r:id="rId13"/>
    <p:sldLayoutId id="2147483660" r:id="rId14"/>
    <p:sldLayoutId id="2147483661" r:id="rId15"/>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3.xml.rels><?xml version="1.0" encoding="UTF-8" standalone="yes"?>
<Relationships xmlns="http://schemas.openxmlformats.org/package/2006/relationships"><Relationship Id="rId8" Type="http://schemas.openxmlformats.org/officeDocument/2006/relationships/hyperlink" Target="https://www.hertfordshire.gov.uk/services/adult-social-services/report-a-concern-about-an-adult/hertfordshire-safeguarding-adults-board/hsab-and-hscp-training-and-resources.aspx#training" TargetMode="External"/><Relationship Id="rId13" Type="http://schemas.openxmlformats.org/officeDocument/2006/relationships/hyperlink" Target="https://www.childrenssociety.org.uk/what-we-do/our-work/child-criminal-exploitation-and-county-lines/what-is-county-lines" TargetMode="External"/><Relationship Id="rId18" Type="http://schemas.openxmlformats.org/officeDocument/2006/relationships/image" Target="../media/image2.jpeg"/><Relationship Id="rId3" Type="http://schemas.openxmlformats.org/officeDocument/2006/relationships/hyperlink" Target="https://learning.nspcc.org.uk/training/schools-safeguarding-courses" TargetMode="External"/><Relationship Id="rId7" Type="http://schemas.openxmlformats.org/officeDocument/2006/relationships/hyperlink" Target="https://www.brook.org.uk/training/wider-professional-training/sexual-behaviours-traffic-light-tool/" TargetMode="External"/><Relationship Id="rId12" Type="http://schemas.openxmlformats.org/officeDocument/2006/relationships/hyperlink" Target="https://www.fearless.org/en/professionals/training" TargetMode="External"/><Relationship Id="rId17" Type="http://schemas.openxmlformats.org/officeDocument/2006/relationships/image" Target="../media/image1.png"/><Relationship Id="rId2" Type="http://schemas.openxmlformats.org/officeDocument/2006/relationships/hyperlink" Target="https://www.bbc.co.uk/programmes/b099yh8j" TargetMode="External"/><Relationship Id="rId16" Type="http://schemas.openxmlformats.org/officeDocument/2006/relationships/hyperlink" Target="https://thegrid.org.uk/teaching-and-learning/relationships-and-sex-education-including-pshe/sexual-abuse-toolkit/introduction?hflsource=news" TargetMode="External"/><Relationship Id="rId1" Type="http://schemas.openxmlformats.org/officeDocument/2006/relationships/slideLayout" Target="../slideLayouts/slideLayout2.xml"/><Relationship Id="rId6" Type="http://schemas.openxmlformats.org/officeDocument/2006/relationships/hyperlink" Target="https://www.hertfordshire.gov.uk/services/Childrens-social-care/Child-protection/Hertfordshire-Safeguarding-Children-Partnership/Child-sexual-exploitation/Child-Sexual-Exploitation-in-Hertfordshire.aspx" TargetMode="External"/><Relationship Id="rId11" Type="http://schemas.openxmlformats.org/officeDocument/2006/relationships/hyperlink" Target="https://kipeducation.com/" TargetMode="External"/><Relationship Id="rId5" Type="http://schemas.openxmlformats.org/officeDocument/2006/relationships/hyperlink" Target="https://learning.nspcc.org.uk/child-abuse-and-neglect/child-trafficking-and-modern-slavery" TargetMode="External"/><Relationship Id="rId15" Type="http://schemas.openxmlformats.org/officeDocument/2006/relationships/hyperlink" Target="https://www.nspcc.org.uk/what-is-child-abuse/types-of-abuse/gangs-criminal-exploitation/" TargetMode="External"/><Relationship Id="rId10" Type="http://schemas.openxmlformats.org/officeDocument/2006/relationships/hyperlink" Target="https://healthyyoungmindsinherts.org.uk/schools" TargetMode="External"/><Relationship Id="rId4" Type="http://schemas.openxmlformats.org/officeDocument/2006/relationships/hyperlink" Target="https://www.contextualsafeguarding.org.uk/resources/toolkit-overview/?primaryTags=Videos%20and%20Webinars&amp;secondaryTags=Education" TargetMode="External"/><Relationship Id="rId9" Type="http://schemas.openxmlformats.org/officeDocument/2006/relationships/hyperlink" Target="https://www.zerosuicidealliance.com/training" TargetMode="External"/><Relationship Id="rId14" Type="http://schemas.openxmlformats.org/officeDocument/2006/relationships/hyperlink" Target="https://healthyschoolscp.org.uk/wp-content/uploads/2020/04/DEX004c_Slang-Dictionary-A5-Booklet_V4_DIGITAL.pdf"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www.gov.uk/government/publications/drugs-advice-for-schools" TargetMode="External"/><Relationship Id="rId3" Type="http://schemas.openxmlformats.org/officeDocument/2006/relationships/hyperlink" Target="https://thegrid.org.uk/safeguarding-and-child-protection/child-protection/specific-safeguarding-issues/child-sexual-and-criminal-exploitation" TargetMode="External"/><Relationship Id="rId7" Type="http://schemas.openxmlformats.org/officeDocument/2006/relationships/hyperlink" Target="https://www.gov.uk/government/publications/searching-screening-and-confiscation" TargetMode="External"/><Relationship Id="rId12" Type="http://schemas.openxmlformats.org/officeDocument/2006/relationships/image" Target="../media/image2.jpeg"/><Relationship Id="rId2" Type="http://schemas.openxmlformats.org/officeDocument/2006/relationships/hyperlink" Target="https://thegrid.org.uk/safeguarding-and-child-protection/child-protection/specific-safeguarding-issues/sex-and-relationships" TargetMode="External"/><Relationship Id="rId1" Type="http://schemas.openxmlformats.org/officeDocument/2006/relationships/slideLayout" Target="../slideLayouts/slideLayout2.xml"/><Relationship Id="rId6" Type="http://schemas.openxmlformats.org/officeDocument/2006/relationships/hyperlink" Target="https://www.gov.uk/government/uploads/system/uploads/attachment_data/file/418131/Preventing_youth_violence_and_gang_involvement_v3_March2015.pdf" TargetMode="External"/><Relationship Id="rId11" Type="http://schemas.openxmlformats.org/officeDocument/2006/relationships/image" Target="../media/image1.png"/><Relationship Id="rId5" Type="http://schemas.openxmlformats.org/officeDocument/2006/relationships/hyperlink" Target="https://www.gov.uk/government/publications/children-missing-education" TargetMode="External"/><Relationship Id="rId10" Type="http://schemas.openxmlformats.org/officeDocument/2006/relationships/hyperlink" Target="https://www.gov.uk/government/publications/child-sexual-exploitation-definition-and-guide-for-practitioners" TargetMode="External"/><Relationship Id="rId4" Type="http://schemas.openxmlformats.org/officeDocument/2006/relationships/hyperlink" Target="https://assets.publishing.service.gov.uk/government/uploads/system/uploads/attachment_data/file/741194/HOCountyLinesGuidanceSept2018.pdf" TargetMode="External"/><Relationship Id="rId9" Type="http://schemas.openxmlformats.org/officeDocument/2006/relationships/hyperlink" Target="http://www.thegrid.org.uk/info/welfare/child_protection/reference/sex_relationships.shtml"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www.paceuk.info/the-problem/keep-them-safe/" TargetMode="External"/><Relationship Id="rId13" Type="http://schemas.openxmlformats.org/officeDocument/2006/relationships/hyperlink" Target="http://www.kipeducation.com/" TargetMode="External"/><Relationship Id="rId18" Type="http://schemas.openxmlformats.org/officeDocument/2006/relationships/hyperlink" Target="https://www.nspcc.org.uk/preventing-abuse/keeping-children-safe/staying-safe-away-from-home/gangs-young-people/" TargetMode="External"/><Relationship Id="rId3" Type="http://schemas.openxmlformats.org/officeDocument/2006/relationships/hyperlink" Target="http://www.hertfordshire.gov.uk/cse" TargetMode="External"/><Relationship Id="rId7" Type="http://schemas.openxmlformats.org/officeDocument/2006/relationships/hyperlink" Target="https://www.itsnotokay.co.uk/parents/" TargetMode="External"/><Relationship Id="rId12" Type="http://schemas.openxmlformats.org/officeDocument/2006/relationships/hyperlink" Target="https://www.gov.uk/government/publications/advice-to-parents-and-carers-on-gangs" TargetMode="External"/><Relationship Id="rId17" Type="http://schemas.openxmlformats.org/officeDocument/2006/relationships/hyperlink" Target="https://www.fearless.org/" TargetMode="External"/><Relationship Id="rId2" Type="http://schemas.openxmlformats.org/officeDocument/2006/relationships/hyperlink" Target="https://www.nspcc.org.uk/preventing-abuse/keeping-children-safe/staying-safe-away-from-home/" TargetMode="External"/><Relationship Id="rId16" Type="http://schemas.openxmlformats.org/officeDocument/2006/relationships/hyperlink" Target="https://www.victimsupport.org.uk/help-and-support/young-victims-crime/support-parents/what-can-i-do-help-my-child" TargetMode="External"/><Relationship Id="rId1" Type="http://schemas.openxmlformats.org/officeDocument/2006/relationships/slideLayout" Target="../slideLayouts/slideLayout2.xml"/><Relationship Id="rId6" Type="http://schemas.openxmlformats.org/officeDocument/2006/relationships/hyperlink" Target="https://www.barnardos.org.uk/what-we-do/protecting-children/cse" TargetMode="External"/><Relationship Id="rId11" Type="http://schemas.openxmlformats.org/officeDocument/2006/relationships/hyperlink" Target="https://safeandsoundgroup.org.uk/help-support/parentscarers/parent-support-pack/" TargetMode="External"/><Relationship Id="rId5" Type="http://schemas.openxmlformats.org/officeDocument/2006/relationships/hyperlink" Target="http://knowaboutcse.co.uk/schools/#resources" TargetMode="External"/><Relationship Id="rId15" Type="http://schemas.openxmlformats.org/officeDocument/2006/relationships/hyperlink" Target="https://healthyyoungmindsinherts.org.uk/parents-and-carers" TargetMode="External"/><Relationship Id="rId10" Type="http://schemas.openxmlformats.org/officeDocument/2006/relationships/hyperlink" Target="https://www.nspcc.org.uk/preventing-abuse/keeping-children-safe/underwear-rule/" TargetMode="External"/><Relationship Id="rId4" Type="http://schemas.openxmlformats.org/officeDocument/2006/relationships/hyperlink" Target="https://www.nwgnetwork.org/for-parents/" TargetMode="External"/><Relationship Id="rId9" Type="http://schemas.openxmlformats.org/officeDocument/2006/relationships/hyperlink" Target="http://www.nspcc.org.uk/ctac" TargetMode="External"/><Relationship Id="rId14" Type="http://schemas.openxmlformats.org/officeDocument/2006/relationships/hyperlink" Target="https://mindedforfamilies.org.uk/"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princes-trust.org.uk/" TargetMode="External"/><Relationship Id="rId2" Type="http://schemas.openxmlformats.org/officeDocument/2006/relationships/hyperlink" Target="https://servicesforyoungpeople.org/" TargetMode="Externa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hyperlink" Target="https://www.hertfordshire.gov.uk/services/schools-and-education/at-school/counselling-in-schools/counselling-in-schools.aspx#DynamicJumpMenuManager_3_Anchor_2"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thegrid.org.uk/assets/delivering-an-anti-abuse-curriculum-june2021-v2.pdf"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hyperlink" Target="https://www.hertsforlearning.co.uk/about-us/who-we-are"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www.pshe-association.org.uk/curriculum-and-resources/resources/disrespect-nobody-teaching-resources-preventing" TargetMode="External"/><Relationship Id="rId3" Type="http://schemas.openxmlformats.org/officeDocument/2006/relationships/hyperlink" Target="https://www.youtube.com/watch?v=bv8AGkZHYJQ&amp;t=1s" TargetMode="External"/><Relationship Id="rId7" Type="http://schemas.openxmlformats.org/officeDocument/2006/relationships/hyperlink" Target="http://www.kipeducation.com/" TargetMode="External"/><Relationship Id="rId2" Type="http://schemas.openxmlformats.org/officeDocument/2006/relationships/hyperlink" Target="https://www.youtube.com/watch?v=NahSqEMVUTc" TargetMode="External"/><Relationship Id="rId1" Type="http://schemas.openxmlformats.org/officeDocument/2006/relationships/slideLayout" Target="../slideLayouts/slideLayout2.xml"/><Relationship Id="rId6" Type="http://schemas.openxmlformats.org/officeDocument/2006/relationships/hyperlink" Target="https://www.hyh.org.uk/our-services/education" TargetMode="External"/><Relationship Id="rId5" Type="http://schemas.openxmlformats.org/officeDocument/2006/relationships/hyperlink" Target="http://www.alteregocreativesolutions.co.uk/chelseas-story/" TargetMode="External"/><Relationship Id="rId10" Type="http://schemas.openxmlformats.org/officeDocument/2006/relationships/hyperlink" Target="http://www.barnardosrealloverocks.org.uk/" TargetMode="External"/><Relationship Id="rId4" Type="http://schemas.openxmlformats.org/officeDocument/2006/relationships/hyperlink" Target="https://www.youtube.com/watch?v=Gqw2c3_DtZc" TargetMode="External"/><Relationship Id="rId9" Type="http://schemas.openxmlformats.org/officeDocument/2006/relationships/hyperlink" Target="http://www.itsnotokay.co.uk/professionals/resources/"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www.youtube.com/watch?v=pshSTQ5j5pY" TargetMode="External"/><Relationship Id="rId13" Type="http://schemas.openxmlformats.org/officeDocument/2006/relationships/hyperlink" Target="https://www.youtube.com/watch?v=-lL07JOGU5o" TargetMode="External"/><Relationship Id="rId3" Type="http://schemas.openxmlformats.org/officeDocument/2006/relationships/hyperlink" Target="http://www.solgrid.org.uk/wellbeing/wp-content/uploads/sites/23/2016/05/Happy-and-Safe-Relationships-May-2016.pdf" TargetMode="External"/><Relationship Id="rId7" Type="http://schemas.openxmlformats.org/officeDocument/2006/relationships/hyperlink" Target="https://www.youtube.com/watch?v=M2MSNhCwx2M" TargetMode="External"/><Relationship Id="rId12" Type="http://schemas.openxmlformats.org/officeDocument/2006/relationships/hyperlink" Target="https://www.youtube.com/playlist?list=PLJpo3oC1S14k6RRiEBZfafchHemWHyeX0" TargetMode="External"/><Relationship Id="rId2" Type="http://schemas.openxmlformats.org/officeDocument/2006/relationships/hyperlink" Target="http://www.solgrid.org.uk/wellbeing/wp-content/uploads/sites/23/2016/05/Healthy-and-Safe-Relationships-updated-May-2016.pdf" TargetMode="External"/><Relationship Id="rId16" Type="http://schemas.openxmlformats.org/officeDocument/2006/relationships/hyperlink" Target="https://www.youtube.com/watch?v=HDFnTVlZE0k&amp;feature=youtu.be" TargetMode="External"/><Relationship Id="rId1" Type="http://schemas.openxmlformats.org/officeDocument/2006/relationships/slideLayout" Target="../slideLayouts/slideLayout2.xml"/><Relationship Id="rId6" Type="http://schemas.openxmlformats.org/officeDocument/2006/relationships/hyperlink" Target="http://mentor-adepis.org/lesson-plans/" TargetMode="External"/><Relationship Id="rId11" Type="http://schemas.openxmlformats.org/officeDocument/2006/relationships/hyperlink" Target="https://www.youtube.com/watch?v=h3nhM9UlJjc" TargetMode="External"/><Relationship Id="rId5" Type="http://schemas.openxmlformats.org/officeDocument/2006/relationships/hyperlink" Target="http://www.kirkleessafeguardingchildren.co.uk/managed/File/CSE/Friend-or-Foe--pdf-4-42MB-1.pdf" TargetMode="External"/><Relationship Id="rId15" Type="http://schemas.openxmlformats.org/officeDocument/2006/relationships/hyperlink" Target="https://www.youtube.com/watch?v=U_fExISISv4" TargetMode="External"/><Relationship Id="rId10" Type="http://schemas.openxmlformats.org/officeDocument/2006/relationships/hyperlink" Target="https://www.youtube.com/watch?v=j3xD58e6wA4" TargetMode="External"/><Relationship Id="rId4" Type="http://schemas.openxmlformats.org/officeDocument/2006/relationships/hyperlink" Target="http://www.solgrid.org.uk/wellbeing/wp-content/uploads/sites/23/2015/01/Bwise2-Sexual-Exploitation.pdf" TargetMode="External"/><Relationship Id="rId9" Type="http://schemas.openxmlformats.org/officeDocument/2006/relationships/hyperlink" Target="https://basisyorkshire.org.uk/resource/alright-charlie-cse-primary-school-resource/" TargetMode="External"/><Relationship Id="rId14" Type="http://schemas.openxmlformats.org/officeDocument/2006/relationships/hyperlink" Target="http://www.consentiseverything.com/"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www.nspcc.org.uk/preventing-abuse/child-abuse-and-neglect/child-sexual-exploitation/"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www.talkaboutalcohol.com/" TargetMode="External"/><Relationship Id="rId3" Type="http://schemas.openxmlformats.org/officeDocument/2006/relationships/hyperlink" Target="http://knowaboutcse.co.uk/schools/#resources" TargetMode="External"/><Relationship Id="rId7" Type="http://schemas.openxmlformats.org/officeDocument/2006/relationships/hyperlink" Target="https://healthyyoungmindsinherts.org.uk/professionals/worried-about-someone-information-and-resources" TargetMode="External"/><Relationship Id="rId2" Type="http://schemas.openxmlformats.org/officeDocument/2006/relationships/hyperlink" Target="http://www.bild.org.uk/" TargetMode="External"/><Relationship Id="rId1" Type="http://schemas.openxmlformats.org/officeDocument/2006/relationships/slideLayout" Target="../slideLayouts/slideLayout2.xml"/><Relationship Id="rId6" Type="http://schemas.openxmlformats.org/officeDocument/2006/relationships/hyperlink" Target="https://thegrid.org.uk/teaching-and-learning/relationships-and-sex-education-including-pshe#b" TargetMode="External"/><Relationship Id="rId11" Type="http://schemas.openxmlformats.org/officeDocument/2006/relationships/image" Target="../media/image2.jpeg"/><Relationship Id="rId5" Type="http://schemas.openxmlformats.org/officeDocument/2006/relationships/hyperlink" Target="http://www.marshallacm.co.uk/demolinks/Barnardos/CSE%2010-11-15/launch.html" TargetMode="External"/><Relationship Id="rId10" Type="http://schemas.openxmlformats.org/officeDocument/2006/relationships/image" Target="../media/image1.png"/><Relationship Id="rId4" Type="http://schemas.openxmlformats.org/officeDocument/2006/relationships/hyperlink" Target="https://www.barnardos.org.uk/what_we_do/our_work/sexual_exploitation/cse-professionals/wud-u-app.htm" TargetMode="External"/><Relationship Id="rId9" Type="http://schemas.openxmlformats.org/officeDocument/2006/relationships/hyperlink" Target="https://www.sexeducationforum.org.uk/resources"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www.alisoncope.com/" TargetMode="External"/><Relationship Id="rId13" Type="http://schemas.openxmlformats.org/officeDocument/2006/relationships/hyperlink" Target="https://www.youtube.com/watch?v=HUngLgGRJpo&amp;feature=youtu.be" TargetMode="External"/><Relationship Id="rId3" Type="http://schemas.openxmlformats.org/officeDocument/2006/relationships/hyperlink" Target="http://growingagainstviolence.org.uk/" TargetMode="External"/><Relationship Id="rId7" Type="http://schemas.openxmlformats.org/officeDocument/2006/relationships/hyperlink" Target="https://www.stgilestrust.org.uk/page/sos-plus-programme" TargetMode="External"/><Relationship Id="rId12" Type="http://schemas.openxmlformats.org/officeDocument/2006/relationships/hyperlink" Target="https://www.truetube.co.uk/" TargetMode="External"/><Relationship Id="rId2" Type="http://schemas.openxmlformats.org/officeDocument/2006/relationships/hyperlink" Target="http://forjimmy.org/talks-for-change/" TargetMode="External"/><Relationship Id="rId1" Type="http://schemas.openxmlformats.org/officeDocument/2006/relationships/slideLayout" Target="../slideLayouts/slideLayout2.xml"/><Relationship Id="rId6" Type="http://schemas.openxmlformats.org/officeDocument/2006/relationships/hyperlink" Target="http://www.gangsline.com/our-services.html" TargetMode="External"/><Relationship Id="rId11" Type="http://schemas.openxmlformats.org/officeDocument/2006/relationships/hyperlink" Target="http://www.healthyschoolslondon.org.uk/sites/default/files/Y6%20keeping%20safe%20out%20and%20about.pdf" TargetMode="External"/><Relationship Id="rId5" Type="http://schemas.openxmlformats.org/officeDocument/2006/relationships/hyperlink" Target="https://www.stgilestrust.org.uk/what-we-do/child-criminal-exploitation/" TargetMode="External"/><Relationship Id="rId10" Type="http://schemas.openxmlformats.org/officeDocument/2006/relationships/hyperlink" Target="http://www.benkinsella.org.uk/wp-content/uploads/2012/08/Safe-risks-and-choices-out-and-about.pdf" TargetMode="External"/><Relationship Id="rId4" Type="http://schemas.openxmlformats.org/officeDocument/2006/relationships/hyperlink" Target="http://www.knifecrimes.org/count_me_in.pdf" TargetMode="External"/><Relationship Id="rId9" Type="http://schemas.openxmlformats.org/officeDocument/2006/relationships/hyperlink" Target="http://www.kipeducation.com/"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www.hertfordshire.gov.uk/services/fire-and-rescue/children-and-young-people/children-and-young-people.aspx" TargetMode="External"/><Relationship Id="rId3" Type="http://schemas.openxmlformats.org/officeDocument/2006/relationships/hyperlink" Target="http://news.bbc.co.uk/cbbcnews/hi/newsid_7310000/newsid_7314400/7314432.stm" TargetMode="External"/><Relationship Id="rId7" Type="http://schemas.openxmlformats.org/officeDocument/2006/relationships/hyperlink" Target="https://www.servicesforyoungpeople.org/support-for-young-people/helping-young-people-to-stay-safe/" TargetMode="External"/><Relationship Id="rId2" Type="http://schemas.openxmlformats.org/officeDocument/2006/relationships/hyperlink" Target="https://www.youtube.com/watch?v=JFVkzYDNJqo" TargetMode="External"/><Relationship Id="rId1" Type="http://schemas.openxmlformats.org/officeDocument/2006/relationships/slideLayout" Target="../slideLayouts/slideLayout2.xml"/><Relationship Id="rId6" Type="http://schemas.openxmlformats.org/officeDocument/2006/relationships/hyperlink" Target="https://www.childline.org.uk/get-involved/real-life-stories/gangs-carlys-story/" TargetMode="External"/><Relationship Id="rId11" Type="http://schemas.openxmlformats.org/officeDocument/2006/relationships/hyperlink" Target="mailto:CYPgangsandschools@herts.police.uk" TargetMode="External"/><Relationship Id="rId5" Type="http://schemas.openxmlformats.org/officeDocument/2006/relationships/hyperlink" Target="https://www.fearless.org/en/professionals/resources/gangs" TargetMode="External"/><Relationship Id="rId10" Type="http://schemas.openxmlformats.org/officeDocument/2006/relationships/hyperlink" Target="mailto:jpsprojects@hertfordshire.gov.uk" TargetMode="External"/><Relationship Id="rId4" Type="http://schemas.openxmlformats.org/officeDocument/2006/relationships/hyperlink" Target="http://www.billyswish.org.uk/" TargetMode="External"/><Relationship Id="rId9" Type="http://schemas.openxmlformats.org/officeDocument/2006/relationships/hyperlink" Target="https://www.hertfordshire.gov.uk/services/fire-and-rescue/children-and-young-people/life-course-referral-form.aspx"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prevent@herts.pnn.police.uk" TargetMode="External"/><Relationship Id="rId2" Type="http://schemas.openxmlformats.org/officeDocument/2006/relationships/hyperlink" Target="https://thegrid.org.uk/safeguarding-and-child-protection/prevent-in-education" TargetMode="Externa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view.officeapps.live.com/op/view.aspx?src=https%3A%2F%2Fthegrid.org.uk%2Fassets%2Fssp-appendix-1-sept19.doc&amp;wdOrigin=BROWSELINK"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106CDEB7-77E8-4351-9B76-07896E7317C0}"/>
              </a:ext>
              <a:ext uri="{C183D7F6-B498-43B3-948B-1728B52AA6E4}">
                <adec:decorative xmlns:adec="http://schemas.microsoft.com/office/drawing/2017/decorative" val="1"/>
              </a:ext>
            </a:extLst>
          </p:cNvPr>
          <p:cNvSpPr/>
          <p:nvPr/>
        </p:nvSpPr>
        <p:spPr>
          <a:xfrm>
            <a:off x="0" y="0"/>
            <a:ext cx="12192000" cy="6858000"/>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a:extLst>
              <a:ext uri="{FF2B5EF4-FFF2-40B4-BE49-F238E27FC236}">
                <a16:creationId xmlns:a16="http://schemas.microsoft.com/office/drawing/2014/main" id="{A3D64C50-A740-468A-8AB6-F949358D80A6}"/>
              </a:ext>
            </a:extLst>
          </p:cNvPr>
          <p:cNvSpPr>
            <a:spLocks noGrp="1"/>
          </p:cNvSpPr>
          <p:nvPr>
            <p:ph type="title"/>
          </p:nvPr>
        </p:nvSpPr>
        <p:spPr>
          <a:xfrm>
            <a:off x="4012919" y="566776"/>
            <a:ext cx="8179081" cy="1800644"/>
          </a:xfrm>
          <a:solidFill>
            <a:schemeClr val="bg1"/>
          </a:solidFill>
        </p:spPr>
        <p:txBody>
          <a:bodyPr/>
          <a:lstStyle/>
          <a:p>
            <a:r>
              <a:rPr lang="en-US" sz="4000" dirty="0">
                <a:latin typeface="Calibri" panose="020F0502020204030204" pitchFamily="34" charset="0"/>
                <a:cs typeface="Calibri" panose="020F0502020204030204" pitchFamily="34" charset="0"/>
              </a:rPr>
              <a:t>Part TWO: Resources</a:t>
            </a:r>
          </a:p>
        </p:txBody>
      </p:sp>
      <p:sp>
        <p:nvSpPr>
          <p:cNvPr id="5" name="Text Placeholder 4">
            <a:extLst>
              <a:ext uri="{FF2B5EF4-FFF2-40B4-BE49-F238E27FC236}">
                <a16:creationId xmlns:a16="http://schemas.microsoft.com/office/drawing/2014/main" id="{28F94A06-38B8-4C8F-ABF0-FB763704D01F}"/>
              </a:ext>
            </a:extLst>
          </p:cNvPr>
          <p:cNvSpPr>
            <a:spLocks noGrp="1"/>
          </p:cNvSpPr>
          <p:nvPr>
            <p:ph type="body" sz="quarter" idx="10"/>
          </p:nvPr>
        </p:nvSpPr>
        <p:spPr>
          <a:xfrm>
            <a:off x="4012919" y="2367420"/>
            <a:ext cx="8179081" cy="2918564"/>
          </a:xfrm>
          <a:solidFill>
            <a:schemeClr val="bg1"/>
          </a:solidFill>
        </p:spPr>
        <p:txBody>
          <a:bodyPr/>
          <a:lstStyle/>
          <a:p>
            <a:r>
              <a:rPr lang="en-US" sz="2800" dirty="0">
                <a:solidFill>
                  <a:sysClr val="windowText" lastClr="000000"/>
                </a:solidFill>
                <a:latin typeface="Calibri" panose="020F0502020204030204" pitchFamily="34" charset="0"/>
                <a:cs typeface="Calibri" panose="020F0502020204030204" pitchFamily="34" charset="0"/>
              </a:rPr>
              <a:t>Practitioner Toolkit</a:t>
            </a:r>
          </a:p>
          <a:p>
            <a:r>
              <a:rPr lang="en-US" dirty="0">
                <a:solidFill>
                  <a:sysClr val="windowText" lastClr="000000"/>
                </a:solidFill>
                <a:latin typeface="Calibri" panose="020F0502020204030204" pitchFamily="34" charset="0"/>
                <a:cs typeface="Calibri" panose="020F0502020204030204" pitchFamily="34" charset="0"/>
              </a:rPr>
              <a:t>To support identification of children &amp; young people who may be vulnerable to exploitation</a:t>
            </a:r>
          </a:p>
        </p:txBody>
      </p:sp>
      <p:cxnSp>
        <p:nvCxnSpPr>
          <p:cNvPr id="8" name="Straight Connector 7">
            <a:extLst>
              <a:ext uri="{FF2B5EF4-FFF2-40B4-BE49-F238E27FC236}">
                <a16:creationId xmlns:a16="http://schemas.microsoft.com/office/drawing/2014/main" id="{01D4A36D-5EDE-4CF2-ABBE-5D72E32B787B}"/>
              </a:ext>
              <a:ext uri="{C183D7F6-B498-43B3-948B-1728B52AA6E4}">
                <adec:decorative xmlns:adec="http://schemas.microsoft.com/office/drawing/2017/decorative" val="1"/>
              </a:ext>
            </a:extLst>
          </p:cNvPr>
          <p:cNvCxnSpPr/>
          <p:nvPr/>
        </p:nvCxnSpPr>
        <p:spPr>
          <a:xfrm>
            <a:off x="4012919" y="2311400"/>
            <a:ext cx="8179081" cy="0"/>
          </a:xfrm>
          <a:prstGeom prst="line">
            <a:avLst/>
          </a:prstGeom>
          <a:ln w="28575">
            <a:solidFill>
              <a:srgbClr val="00A4E2"/>
            </a:solidFill>
          </a:ln>
        </p:spPr>
        <p:style>
          <a:lnRef idx="1">
            <a:schemeClr val="accent1"/>
          </a:lnRef>
          <a:fillRef idx="0">
            <a:schemeClr val="accent1"/>
          </a:fillRef>
          <a:effectRef idx="0">
            <a:schemeClr val="accent1"/>
          </a:effectRef>
          <a:fontRef idx="minor">
            <a:schemeClr val="tx1"/>
          </a:fontRef>
        </p:style>
      </p:cxnSp>
      <p:pic>
        <p:nvPicPr>
          <p:cNvPr id="10" name="Picture 9" descr="Families First Logo">
            <a:extLst>
              <a:ext uri="{FF2B5EF4-FFF2-40B4-BE49-F238E27FC236}">
                <a16:creationId xmlns:a16="http://schemas.microsoft.com/office/drawing/2014/main" id="{7277A920-7EA8-4041-B3F8-F963B27E9A67}"/>
              </a:ext>
              <a:ext uri="{C183D7F6-B498-43B3-948B-1728B52AA6E4}">
                <adec:decorative xmlns:adec="http://schemas.microsoft.com/office/drawing/2017/decorative" val="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08189" y="3968496"/>
            <a:ext cx="2040347" cy="1101616"/>
          </a:xfrm>
          <a:prstGeom prst="rect">
            <a:avLst/>
          </a:prstGeom>
          <a:ln>
            <a:noFill/>
          </a:ln>
        </p:spPr>
      </p:pic>
      <p:pic>
        <p:nvPicPr>
          <p:cNvPr id="11" name="Picture 10" descr="Hertfordshire safeguarding children partnership logo">
            <a:extLst>
              <a:ext uri="{FF2B5EF4-FFF2-40B4-BE49-F238E27FC236}">
                <a16:creationId xmlns:a16="http://schemas.microsoft.com/office/drawing/2014/main" id="{5BE20323-366C-4AE9-9D0E-3F37388A16FA}"/>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89580" y="3968496"/>
            <a:ext cx="3219026" cy="1056262"/>
          </a:xfrm>
          <a:prstGeom prst="rect">
            <a:avLst/>
          </a:prstGeom>
          <a:ln>
            <a:noFill/>
          </a:ln>
        </p:spPr>
      </p:pic>
      <p:sp>
        <p:nvSpPr>
          <p:cNvPr id="9" name="TextBox 8">
            <a:extLst>
              <a:ext uri="{FF2B5EF4-FFF2-40B4-BE49-F238E27FC236}">
                <a16:creationId xmlns:a16="http://schemas.microsoft.com/office/drawing/2014/main" id="{89C7210D-4A38-4A7E-9725-A64C86292F61}"/>
              </a:ext>
            </a:extLst>
          </p:cNvPr>
          <p:cNvSpPr txBox="1"/>
          <p:nvPr/>
        </p:nvSpPr>
        <p:spPr>
          <a:xfrm>
            <a:off x="0" y="6429983"/>
            <a:ext cx="1605064" cy="276999"/>
          </a:xfrm>
          <a:prstGeom prst="rect">
            <a:avLst/>
          </a:prstGeom>
          <a:solidFill>
            <a:schemeClr val="bg1"/>
          </a:solidFill>
        </p:spPr>
        <p:txBody>
          <a:bodyPr wrap="square" rtlCol="0">
            <a:spAutoFit/>
          </a:bodyPr>
          <a:lstStyle/>
          <a:p>
            <a:r>
              <a:rPr lang="en-GB" sz="1200" i="1" dirty="0">
                <a:latin typeface="Calibri" panose="020F0502020204030204" pitchFamily="34" charset="0"/>
                <a:cs typeface="Calibri" panose="020F0502020204030204" pitchFamily="34" charset="0"/>
              </a:rPr>
              <a:t>Updated October 2022</a:t>
            </a:r>
          </a:p>
        </p:txBody>
      </p:sp>
    </p:spTree>
    <p:extLst>
      <p:ext uri="{BB962C8B-B14F-4D97-AF65-F5344CB8AC3E}">
        <p14:creationId xmlns:p14="http://schemas.microsoft.com/office/powerpoint/2010/main" val="972569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8A281AB-E95D-45FF-A35B-5A48A2008905}"/>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9" y="407786"/>
            <a:ext cx="9370016"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Identification of concerns &amp; any risks</a:t>
            </a:r>
          </a:p>
        </p:txBody>
      </p:sp>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10</a:t>
            </a:fld>
            <a:endParaRPr lang="en-US" dirty="0"/>
          </a:p>
        </p:txBody>
      </p:sp>
      <p:graphicFrame>
        <p:nvGraphicFramePr>
          <p:cNvPr id="2" name="Table 2">
            <a:extLst>
              <a:ext uri="{FF2B5EF4-FFF2-40B4-BE49-F238E27FC236}">
                <a16:creationId xmlns:a16="http://schemas.microsoft.com/office/drawing/2014/main" id="{331EFA62-8F79-4136-934E-813D2CC0C50A}"/>
              </a:ext>
            </a:extLst>
          </p:cNvPr>
          <p:cNvGraphicFramePr>
            <a:graphicFrameLocks noGrp="1"/>
          </p:cNvGraphicFramePr>
          <p:nvPr>
            <p:extLst>
              <p:ext uri="{D42A27DB-BD31-4B8C-83A1-F6EECF244321}">
                <p14:modId xmlns:p14="http://schemas.microsoft.com/office/powerpoint/2010/main" val="3610106915"/>
              </p:ext>
            </p:extLst>
          </p:nvPr>
        </p:nvGraphicFramePr>
        <p:xfrm>
          <a:off x="209919" y="1574799"/>
          <a:ext cx="11464630" cy="4147235"/>
        </p:xfrm>
        <a:graphic>
          <a:graphicData uri="http://schemas.openxmlformats.org/drawingml/2006/table">
            <a:tbl>
              <a:tblPr firstRow="1" bandRow="1">
                <a:tableStyleId>{5940675A-B579-460E-94D1-54222C63F5DA}</a:tableStyleId>
              </a:tblPr>
              <a:tblGrid>
                <a:gridCol w="11464630">
                  <a:extLst>
                    <a:ext uri="{9D8B030D-6E8A-4147-A177-3AD203B41FA5}">
                      <a16:colId xmlns:a16="http://schemas.microsoft.com/office/drawing/2014/main" val="4214224588"/>
                    </a:ext>
                  </a:extLst>
                </a:gridCol>
              </a:tblGrid>
              <a:tr h="273456">
                <a:tc>
                  <a:txBody>
                    <a:bodyPr/>
                    <a:lstStyle/>
                    <a:p>
                      <a:pPr marL="0" indent="0">
                        <a:buFont typeface="+mj-lt"/>
                        <a:buNone/>
                      </a:pPr>
                      <a:r>
                        <a:rPr lang="en-GB" sz="1400" b="1" dirty="0">
                          <a:latin typeface="Calibri" panose="020F0502020204030204" pitchFamily="34" charset="0"/>
                          <a:cs typeface="Calibri" panose="020F0502020204030204" pitchFamily="34" charset="0"/>
                        </a:rPr>
                        <a:t>What are the concerns and risks? </a:t>
                      </a:r>
                      <a:r>
                        <a:rPr lang="en-GB" sz="1400" b="0" i="1" dirty="0">
                          <a:latin typeface="Calibri" panose="020F0502020204030204" pitchFamily="34" charset="0"/>
                          <a:cs typeface="Calibri" panose="020F0502020204030204" pitchFamily="34" charset="0"/>
                        </a:rPr>
                        <a:t>Please list or bullet point</a:t>
                      </a:r>
                      <a:endParaRPr lang="en-GB" sz="1400" b="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59756011"/>
                  </a:ext>
                </a:extLst>
              </a:tr>
              <a:tr h="665362">
                <a:tc>
                  <a:txBody>
                    <a:bodyPr/>
                    <a:lstStyle/>
                    <a:p>
                      <a:pPr marL="342900" indent="-342900">
                        <a:buFont typeface="+mj-lt"/>
                        <a:buAutoNum type="arabicPeriod"/>
                      </a:pPr>
                      <a:endParaRPr lang="en-GB" sz="1400" b="1" dirty="0">
                        <a:latin typeface="Calibri" panose="020F0502020204030204" pitchFamily="34" charset="0"/>
                        <a:cs typeface="Calibri" panose="020F0502020204030204" pitchFamily="34" charset="0"/>
                      </a:endParaRPr>
                    </a:p>
                    <a:p>
                      <a:pPr marL="342900" indent="-342900">
                        <a:buFont typeface="+mj-lt"/>
                        <a:buAutoNum type="arabicPeriod"/>
                      </a:pPr>
                      <a:endParaRPr lang="en-GB" sz="1400" b="1" dirty="0">
                        <a:latin typeface="Calibri" panose="020F0502020204030204" pitchFamily="34" charset="0"/>
                        <a:cs typeface="Calibri" panose="020F0502020204030204" pitchFamily="34" charset="0"/>
                      </a:endParaRPr>
                    </a:p>
                    <a:p>
                      <a:pPr marL="342900" indent="-342900">
                        <a:buFont typeface="+mj-lt"/>
                        <a:buAutoNum type="arabicPeriod"/>
                      </a:pPr>
                      <a:endParaRPr lang="en-GB" sz="1400" b="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509273268"/>
                  </a:ext>
                </a:extLst>
              </a:tr>
              <a:tr h="280157">
                <a:tc>
                  <a:txBody>
                    <a:bodyPr/>
                    <a:lstStyle/>
                    <a:p>
                      <a:pPr marL="0" indent="0">
                        <a:buFont typeface="+mj-lt"/>
                        <a:buNone/>
                      </a:pPr>
                      <a:r>
                        <a:rPr lang="en-GB" sz="1400" b="1" dirty="0">
                          <a:latin typeface="Calibri" panose="020F0502020204030204" pitchFamily="34" charset="0"/>
                          <a:cs typeface="Calibri" panose="020F0502020204030204" pitchFamily="34" charset="0"/>
                        </a:rPr>
                        <a:t>In what situation could this occur? </a:t>
                      </a:r>
                      <a:r>
                        <a:rPr lang="en-GB" sz="1400" b="0" i="1" dirty="0">
                          <a:latin typeface="Calibri" panose="020F0502020204030204" pitchFamily="34" charset="0"/>
                          <a:cs typeface="Calibri" panose="020F0502020204030204" pitchFamily="34" charset="0"/>
                        </a:rPr>
                        <a:t>E.g. physical environment of your setting; unstructured times; transition points; travel etc</a:t>
                      </a:r>
                      <a:endParaRPr lang="en-GB" sz="1400" b="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85886157"/>
                  </a:ext>
                </a:extLst>
              </a:tr>
              <a:tr h="665362">
                <a:tc>
                  <a:txBody>
                    <a:bodyPr/>
                    <a:lstStyle/>
                    <a:p>
                      <a:pPr marL="342900" indent="-342900">
                        <a:buFont typeface="+mj-lt"/>
                        <a:buAutoNum type="arabicPeriod"/>
                      </a:pPr>
                      <a:endParaRPr lang="en-GB" sz="1400" dirty="0">
                        <a:latin typeface="Calibri" panose="020F0502020204030204" pitchFamily="34" charset="0"/>
                        <a:cs typeface="Calibri" panose="020F0502020204030204" pitchFamily="34" charset="0"/>
                      </a:endParaRPr>
                    </a:p>
                    <a:p>
                      <a:pPr marL="342900" indent="-342900">
                        <a:buFont typeface="+mj-lt"/>
                        <a:buAutoNum type="arabicPeriod"/>
                      </a:pPr>
                      <a:endParaRPr lang="en-GB" sz="1400" dirty="0">
                        <a:latin typeface="Calibri" panose="020F0502020204030204" pitchFamily="34" charset="0"/>
                        <a:cs typeface="Calibri" panose="020F0502020204030204" pitchFamily="34" charset="0"/>
                      </a:endParaRPr>
                    </a:p>
                    <a:p>
                      <a:pPr marL="342900" indent="-342900">
                        <a:buFont typeface="+mj-lt"/>
                        <a:buAutoNum type="arabicPeriod"/>
                      </a:pPr>
                      <a:endParaRPr lang="en-GB"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844143753"/>
                  </a:ext>
                </a:extLst>
              </a:tr>
              <a:tr h="284696">
                <a:tc>
                  <a:txBody>
                    <a:bodyPr/>
                    <a:lstStyle/>
                    <a:p>
                      <a:pPr marL="0" indent="0">
                        <a:buFont typeface="+mj-lt"/>
                        <a:buNone/>
                      </a:pPr>
                      <a:r>
                        <a:rPr lang="en-GB" sz="1400" b="1" dirty="0">
                          <a:latin typeface="Calibri" panose="020F0502020204030204" pitchFamily="34" charset="0"/>
                          <a:cs typeface="Calibri" panose="020F0502020204030204" pitchFamily="34" charset="0"/>
                        </a:rPr>
                        <a:t>What factors heighten the concerns and risks? </a:t>
                      </a:r>
                      <a:r>
                        <a:rPr lang="en-GB" sz="1400" b="0" i="1" dirty="0">
                          <a:latin typeface="Calibri" panose="020F0502020204030204" pitchFamily="34" charset="0"/>
                          <a:cs typeface="Calibri" panose="020F0502020204030204" pitchFamily="34" charset="0"/>
                        </a:rPr>
                        <a:t>Think about worst case scenario</a:t>
                      </a:r>
                      <a:endParaRPr lang="en-GB" sz="1400" b="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181193597"/>
                  </a:ext>
                </a:extLst>
              </a:tr>
              <a:tr h="665362">
                <a:tc>
                  <a:txBody>
                    <a:bodyPr/>
                    <a:lstStyle/>
                    <a:p>
                      <a:pPr marL="342900" indent="-342900">
                        <a:buFont typeface="+mj-lt"/>
                        <a:buAutoNum type="arabicPeriod"/>
                      </a:pPr>
                      <a:endParaRPr lang="en-GB" sz="1400" b="0" dirty="0">
                        <a:latin typeface="Calibri" panose="020F0502020204030204" pitchFamily="34" charset="0"/>
                        <a:cs typeface="Calibri" panose="020F0502020204030204" pitchFamily="34" charset="0"/>
                      </a:endParaRPr>
                    </a:p>
                    <a:p>
                      <a:pPr marL="342900" indent="-342900">
                        <a:buFont typeface="+mj-lt"/>
                        <a:buAutoNum type="arabicPeriod"/>
                      </a:pPr>
                      <a:endParaRPr lang="en-GB" sz="1400" b="0" dirty="0">
                        <a:latin typeface="Calibri" panose="020F0502020204030204" pitchFamily="34" charset="0"/>
                        <a:cs typeface="Calibri" panose="020F0502020204030204" pitchFamily="34" charset="0"/>
                      </a:endParaRPr>
                    </a:p>
                    <a:p>
                      <a:pPr marL="342900" indent="-342900">
                        <a:buFont typeface="+mj-lt"/>
                        <a:buAutoNum type="arabicPeriod"/>
                      </a:pPr>
                      <a:endParaRPr lang="en-GB" sz="1400" b="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90927929"/>
                  </a:ext>
                </a:extLst>
              </a:tr>
              <a:tr h="306755">
                <a:tc>
                  <a:txBody>
                    <a:bodyPr/>
                    <a:lstStyle/>
                    <a:p>
                      <a:pPr marL="0" indent="0">
                        <a:buFont typeface="+mj-lt"/>
                        <a:buNone/>
                      </a:pPr>
                      <a:r>
                        <a:rPr lang="en-GB" sz="1400" b="1" dirty="0">
                          <a:latin typeface="Calibri" panose="020F0502020204030204" pitchFamily="34" charset="0"/>
                          <a:cs typeface="Calibri" panose="020F0502020204030204" pitchFamily="34" charset="0"/>
                        </a:rPr>
                        <a:t>What factors lower the concerns and risks? </a:t>
                      </a:r>
                      <a:r>
                        <a:rPr lang="en-GB" sz="1400" b="0" i="1" dirty="0">
                          <a:latin typeface="Calibri" panose="020F0502020204030204" pitchFamily="34" charset="0"/>
                          <a:cs typeface="Calibri" panose="020F0502020204030204" pitchFamily="34" charset="0"/>
                        </a:rPr>
                        <a:t>Think about protective factors that could help reduce risk</a:t>
                      </a:r>
                      <a:endParaRPr lang="en-GB" sz="1400" b="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878755877"/>
                  </a:ext>
                </a:extLst>
              </a:tr>
              <a:tr h="665362">
                <a:tc>
                  <a:txBody>
                    <a:bodyPr/>
                    <a:lstStyle/>
                    <a:p>
                      <a:pPr marL="0" indent="0">
                        <a:buFont typeface="+mj-lt"/>
                        <a:buNone/>
                      </a:pPr>
                      <a:endParaRPr lang="en-GB" sz="1400" dirty="0">
                        <a:latin typeface="Calibri" panose="020F0502020204030204" pitchFamily="34" charset="0"/>
                        <a:cs typeface="Calibri" panose="020F0502020204030204" pitchFamily="34" charset="0"/>
                      </a:endParaRPr>
                    </a:p>
                    <a:p>
                      <a:pPr marL="0" indent="0">
                        <a:buFont typeface="+mj-lt"/>
                        <a:buNone/>
                      </a:pPr>
                      <a:endParaRPr lang="en-GB" sz="1400" dirty="0">
                        <a:latin typeface="Calibri" panose="020F0502020204030204" pitchFamily="34" charset="0"/>
                        <a:cs typeface="Calibri" panose="020F0502020204030204" pitchFamily="34" charset="0"/>
                      </a:endParaRPr>
                    </a:p>
                    <a:p>
                      <a:pPr marL="0" indent="0">
                        <a:buFont typeface="+mj-lt"/>
                        <a:buNone/>
                      </a:pPr>
                      <a:endParaRPr lang="en-GB"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012752397"/>
                  </a:ext>
                </a:extLst>
              </a:tr>
            </a:tbl>
          </a:graphicData>
        </a:graphic>
      </p:graphicFrame>
    </p:spTree>
    <p:extLst>
      <p:ext uri="{BB962C8B-B14F-4D97-AF65-F5344CB8AC3E}">
        <p14:creationId xmlns:p14="http://schemas.microsoft.com/office/powerpoint/2010/main" val="2659576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1E3B6BA-6487-497C-BC78-B18A8BB1A66D}"/>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8" y="407786"/>
            <a:ext cx="10231253"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Views of the CYP &amp; parent/</a:t>
            </a:r>
            <a:r>
              <a:rPr lang="en-US" dirty="0" err="1">
                <a:solidFill>
                  <a:schemeClr val="tx1"/>
                </a:solidFill>
                <a:latin typeface="Calibri" panose="020F0502020204030204" pitchFamily="34" charset="0"/>
                <a:cs typeface="Calibri" panose="020F0502020204030204" pitchFamily="34" charset="0"/>
              </a:rPr>
              <a:t>carer</a:t>
            </a:r>
            <a:endParaRPr lang="en-US" dirty="0">
              <a:solidFill>
                <a:schemeClr val="tx1"/>
              </a:solidFill>
              <a:latin typeface="Calibri" panose="020F0502020204030204" pitchFamily="34" charset="0"/>
              <a:cs typeface="Calibri" panose="020F0502020204030204" pitchFamily="34" charset="0"/>
            </a:endParaRPr>
          </a:p>
        </p:txBody>
      </p:sp>
      <p:graphicFrame>
        <p:nvGraphicFramePr>
          <p:cNvPr id="2" name="Table 2">
            <a:extLst>
              <a:ext uri="{FF2B5EF4-FFF2-40B4-BE49-F238E27FC236}">
                <a16:creationId xmlns:a16="http://schemas.microsoft.com/office/drawing/2014/main" id="{331EFA62-8F79-4136-934E-813D2CC0C50A}"/>
              </a:ext>
            </a:extLst>
          </p:cNvPr>
          <p:cNvGraphicFramePr>
            <a:graphicFrameLocks noGrp="1"/>
          </p:cNvGraphicFramePr>
          <p:nvPr>
            <p:extLst>
              <p:ext uri="{D42A27DB-BD31-4B8C-83A1-F6EECF244321}">
                <p14:modId xmlns:p14="http://schemas.microsoft.com/office/powerpoint/2010/main" val="222954285"/>
              </p:ext>
            </p:extLst>
          </p:nvPr>
        </p:nvGraphicFramePr>
        <p:xfrm>
          <a:off x="209919" y="1574799"/>
          <a:ext cx="11464630" cy="3242222"/>
        </p:xfrm>
        <a:graphic>
          <a:graphicData uri="http://schemas.openxmlformats.org/drawingml/2006/table">
            <a:tbl>
              <a:tblPr firstRow="1" bandRow="1">
                <a:tableStyleId>{5940675A-B579-460E-94D1-54222C63F5DA}</a:tableStyleId>
              </a:tblPr>
              <a:tblGrid>
                <a:gridCol w="11464630">
                  <a:extLst>
                    <a:ext uri="{9D8B030D-6E8A-4147-A177-3AD203B41FA5}">
                      <a16:colId xmlns:a16="http://schemas.microsoft.com/office/drawing/2014/main" val="4214224588"/>
                    </a:ext>
                  </a:extLst>
                </a:gridCol>
              </a:tblGrid>
              <a:tr h="386081">
                <a:tc>
                  <a:txBody>
                    <a:bodyPr/>
                    <a:lstStyle/>
                    <a:p>
                      <a:r>
                        <a:rPr lang="en-GB" sz="1400" b="1" dirty="0">
                          <a:latin typeface="Calibri" panose="020F0502020204030204" pitchFamily="34" charset="0"/>
                          <a:cs typeface="Calibri" panose="020F0502020204030204" pitchFamily="34" charset="0"/>
                        </a:rPr>
                        <a:t>CYP’s response/view of the concerns raised. </a:t>
                      </a:r>
                      <a:r>
                        <a:rPr lang="en-GB" sz="1400" b="0" i="1" dirty="0">
                          <a:latin typeface="Calibri" panose="020F0502020204030204" pitchFamily="34" charset="0"/>
                          <a:cs typeface="Calibri" panose="020F0502020204030204" pitchFamily="34" charset="0"/>
                        </a:rPr>
                        <a:t>Do they support and agree that this plan will assist them?</a:t>
                      </a:r>
                      <a:endParaRPr lang="en-GB" sz="14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59756011"/>
                  </a:ext>
                </a:extLst>
              </a:tr>
              <a:tr h="665362">
                <a:tc>
                  <a:txBody>
                    <a:bodyPr/>
                    <a:lstStyle/>
                    <a:p>
                      <a:endParaRPr lang="en-GB" sz="1400" dirty="0">
                        <a:latin typeface="Calibri" panose="020F0502020204030204" pitchFamily="34" charset="0"/>
                        <a:cs typeface="Calibri" panose="020F0502020204030204" pitchFamily="34" charset="0"/>
                      </a:endParaRPr>
                    </a:p>
                    <a:p>
                      <a:endParaRPr lang="en-GB" sz="1400" dirty="0">
                        <a:latin typeface="Calibri" panose="020F0502020204030204" pitchFamily="34" charset="0"/>
                        <a:cs typeface="Calibri" panose="020F0502020204030204" pitchFamily="34" charset="0"/>
                      </a:endParaRPr>
                    </a:p>
                    <a:p>
                      <a:endParaRPr lang="en-GB" sz="1400" dirty="0">
                        <a:latin typeface="Calibri" panose="020F0502020204030204" pitchFamily="34" charset="0"/>
                        <a:cs typeface="Calibri" panose="020F0502020204030204" pitchFamily="34" charset="0"/>
                      </a:endParaRPr>
                    </a:p>
                    <a:p>
                      <a:endParaRPr lang="en-GB" sz="1400" dirty="0">
                        <a:latin typeface="Calibri" panose="020F0502020204030204" pitchFamily="34" charset="0"/>
                        <a:cs typeface="Calibri" panose="020F0502020204030204" pitchFamily="34" charset="0"/>
                      </a:endParaRPr>
                    </a:p>
                    <a:p>
                      <a:endParaRPr lang="en-GB"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509273268"/>
                  </a:ext>
                </a:extLst>
              </a:tr>
              <a:tr h="387261">
                <a:tc>
                  <a:txBody>
                    <a:bodyPr/>
                    <a:lstStyle/>
                    <a:p>
                      <a:r>
                        <a:rPr lang="en-GB" sz="1400" b="1" dirty="0">
                          <a:latin typeface="Calibri" panose="020F0502020204030204" pitchFamily="34" charset="0"/>
                          <a:cs typeface="Calibri" panose="020F0502020204030204" pitchFamily="34" charset="0"/>
                        </a:rPr>
                        <a:t>Parent/Carer View? </a:t>
                      </a:r>
                      <a:r>
                        <a:rPr lang="en-GB" sz="1400" i="1" dirty="0">
                          <a:latin typeface="Calibri" panose="020F0502020204030204" pitchFamily="34" charset="0"/>
                          <a:cs typeface="Calibri" panose="020F0502020204030204" pitchFamily="34" charset="0"/>
                        </a:rPr>
                        <a:t>Do they support and agree to this plan?</a:t>
                      </a:r>
                      <a:endParaRPr lang="en-GB"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85886157"/>
                  </a:ext>
                </a:extLst>
              </a:tr>
              <a:tr h="665362">
                <a:tc>
                  <a:txBody>
                    <a:bodyPr/>
                    <a:lstStyle/>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844143753"/>
                  </a:ext>
                </a:extLst>
              </a:tr>
            </a:tbl>
          </a:graphicData>
        </a:graphic>
      </p:graphicFrame>
      <p:pic>
        <p:nvPicPr>
          <p:cNvPr id="6" name="Picture 5" descr="Families First Logo">
            <a:extLst>
              <a:ext uri="{FF2B5EF4-FFF2-40B4-BE49-F238E27FC236}">
                <a16:creationId xmlns:a16="http://schemas.microsoft.com/office/drawing/2014/main" id="{DA8F09B7-F824-4ADE-9C68-608EBAE8E7DB}"/>
              </a:ext>
              <a:ext uri="{C183D7F6-B498-43B3-948B-1728B52AA6E4}">
                <adec:decorative xmlns:adec="http://schemas.microsoft.com/office/drawing/2017/decorative" val="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7" name="Picture 6" descr="Hertfordshire safeguarding children partnership logo">
            <a:extLst>
              <a:ext uri="{FF2B5EF4-FFF2-40B4-BE49-F238E27FC236}">
                <a16:creationId xmlns:a16="http://schemas.microsoft.com/office/drawing/2014/main" id="{B10B8694-3DDE-49B5-ADD3-1E536C7D90DF}"/>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11</a:t>
            </a:fld>
            <a:endParaRPr lang="en-US" dirty="0"/>
          </a:p>
        </p:txBody>
      </p:sp>
    </p:spTree>
    <p:extLst>
      <p:ext uri="{BB962C8B-B14F-4D97-AF65-F5344CB8AC3E}">
        <p14:creationId xmlns:p14="http://schemas.microsoft.com/office/powerpoint/2010/main" val="3182400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1E3B6BA-6487-497C-BC78-B18A8BB1A66D}"/>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8" y="407786"/>
            <a:ext cx="10231253"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Views of other professionals</a:t>
            </a:r>
          </a:p>
        </p:txBody>
      </p:sp>
      <p:graphicFrame>
        <p:nvGraphicFramePr>
          <p:cNvPr id="2" name="Table 2">
            <a:extLst>
              <a:ext uri="{FF2B5EF4-FFF2-40B4-BE49-F238E27FC236}">
                <a16:creationId xmlns:a16="http://schemas.microsoft.com/office/drawing/2014/main" id="{331EFA62-8F79-4136-934E-813D2CC0C50A}"/>
              </a:ext>
            </a:extLst>
          </p:cNvPr>
          <p:cNvGraphicFramePr>
            <a:graphicFrameLocks noGrp="1"/>
          </p:cNvGraphicFramePr>
          <p:nvPr>
            <p:extLst>
              <p:ext uri="{D42A27DB-BD31-4B8C-83A1-F6EECF244321}">
                <p14:modId xmlns:p14="http://schemas.microsoft.com/office/powerpoint/2010/main" val="3259754986"/>
              </p:ext>
            </p:extLst>
          </p:nvPr>
        </p:nvGraphicFramePr>
        <p:xfrm>
          <a:off x="209919" y="1574799"/>
          <a:ext cx="11464630" cy="4023360"/>
        </p:xfrm>
        <a:graphic>
          <a:graphicData uri="http://schemas.openxmlformats.org/drawingml/2006/table">
            <a:tbl>
              <a:tblPr firstRow="1" bandRow="1">
                <a:tableStyleId>{5940675A-B579-460E-94D1-54222C63F5DA}</a:tableStyleId>
              </a:tblPr>
              <a:tblGrid>
                <a:gridCol w="11464630">
                  <a:extLst>
                    <a:ext uri="{9D8B030D-6E8A-4147-A177-3AD203B41FA5}">
                      <a16:colId xmlns:a16="http://schemas.microsoft.com/office/drawing/2014/main" val="4214224588"/>
                    </a:ext>
                  </a:extLst>
                </a:gridCol>
              </a:tblGrid>
              <a:tr h="386081">
                <a:tc>
                  <a:txBody>
                    <a:bodyPr/>
                    <a:lstStyle/>
                    <a:p>
                      <a:r>
                        <a:rPr lang="en-GB" sz="1400" b="1" dirty="0">
                          <a:latin typeface="Calibri" panose="020F0502020204030204" pitchFamily="34" charset="0"/>
                          <a:cs typeface="Calibri" panose="020F0502020204030204" pitchFamily="34" charset="0"/>
                        </a:rPr>
                        <a:t>Please use this space to record the views of other agencies regarding CYP’s needs.</a:t>
                      </a:r>
                      <a:r>
                        <a:rPr lang="en-GB" sz="1400" b="0" i="1" dirty="0">
                          <a:latin typeface="Calibri" panose="020F0502020204030204" pitchFamily="34" charset="0"/>
                          <a:cs typeface="Calibri" panose="020F0502020204030204" pitchFamily="34" charset="0"/>
                        </a:rPr>
                        <a:t> This should include services and resources offered in the past and currently. Any other recommendations for support and safety of child or others?</a:t>
                      </a:r>
                    </a:p>
                    <a:p>
                      <a:r>
                        <a:rPr lang="en-GB" sz="1400" b="0" i="1" dirty="0">
                          <a:latin typeface="Calibri" panose="020F0502020204030204" pitchFamily="34" charset="0"/>
                          <a:cs typeface="Calibri" panose="020F0502020204030204" pitchFamily="34" charset="0"/>
                        </a:rPr>
                        <a:t>Examples of other agencies include Health, Police, Early Help services e.g. SfYP, SASH, Family Centres, LSPs, Children’s Services – Safeguarding or Specialist</a:t>
                      </a:r>
                    </a:p>
                  </a:txBody>
                  <a:tcPr/>
                </a:tc>
                <a:extLst>
                  <a:ext uri="{0D108BD9-81ED-4DB2-BD59-A6C34878D82A}">
                    <a16:rowId xmlns:a16="http://schemas.microsoft.com/office/drawing/2014/main" val="2259756011"/>
                  </a:ext>
                </a:extLst>
              </a:tr>
              <a:tr h="665362">
                <a:tc>
                  <a:txBody>
                    <a:bodyPr/>
                    <a:lstStyle/>
                    <a:p>
                      <a:endParaRPr lang="en-GB" sz="1400" dirty="0">
                        <a:latin typeface="Calibri" panose="020F0502020204030204" pitchFamily="34" charset="0"/>
                        <a:cs typeface="Calibri" panose="020F0502020204030204" pitchFamily="34" charset="0"/>
                      </a:endParaRPr>
                    </a:p>
                    <a:p>
                      <a:endParaRPr lang="en-GB" sz="1400" dirty="0">
                        <a:latin typeface="Calibri" panose="020F0502020204030204" pitchFamily="34" charset="0"/>
                        <a:cs typeface="Calibri" panose="020F0502020204030204" pitchFamily="34" charset="0"/>
                      </a:endParaRPr>
                    </a:p>
                    <a:p>
                      <a:endParaRPr lang="en-GB" sz="1400" dirty="0">
                        <a:latin typeface="Calibri" panose="020F0502020204030204" pitchFamily="34" charset="0"/>
                        <a:cs typeface="Calibri" panose="020F0502020204030204" pitchFamily="34" charset="0"/>
                      </a:endParaRPr>
                    </a:p>
                    <a:p>
                      <a:endParaRPr lang="en-GB" sz="1400" dirty="0">
                        <a:latin typeface="Calibri" panose="020F0502020204030204" pitchFamily="34" charset="0"/>
                        <a:cs typeface="Calibri" panose="020F0502020204030204" pitchFamily="34" charset="0"/>
                      </a:endParaRPr>
                    </a:p>
                    <a:p>
                      <a:endParaRPr lang="en-GB" sz="1400" dirty="0">
                        <a:latin typeface="Calibri" panose="020F0502020204030204" pitchFamily="34" charset="0"/>
                        <a:cs typeface="Calibri" panose="020F0502020204030204" pitchFamily="34" charset="0"/>
                      </a:endParaRPr>
                    </a:p>
                    <a:p>
                      <a:endParaRPr lang="en-GB" sz="1400" dirty="0">
                        <a:latin typeface="Calibri" panose="020F0502020204030204" pitchFamily="34" charset="0"/>
                        <a:cs typeface="Calibri" panose="020F0502020204030204" pitchFamily="34" charset="0"/>
                      </a:endParaRPr>
                    </a:p>
                    <a:p>
                      <a:endParaRPr lang="en-GB" sz="1400" dirty="0">
                        <a:latin typeface="Calibri" panose="020F0502020204030204" pitchFamily="34" charset="0"/>
                        <a:cs typeface="Calibri" panose="020F0502020204030204" pitchFamily="34" charset="0"/>
                      </a:endParaRPr>
                    </a:p>
                    <a:p>
                      <a:endParaRPr lang="en-GB" sz="1400" dirty="0">
                        <a:latin typeface="Calibri" panose="020F0502020204030204" pitchFamily="34" charset="0"/>
                        <a:cs typeface="Calibri" panose="020F0502020204030204" pitchFamily="34" charset="0"/>
                      </a:endParaRPr>
                    </a:p>
                    <a:p>
                      <a:endParaRPr lang="en-GB" sz="1400" dirty="0">
                        <a:latin typeface="Calibri" panose="020F0502020204030204" pitchFamily="34" charset="0"/>
                        <a:cs typeface="Calibri" panose="020F0502020204030204" pitchFamily="34" charset="0"/>
                      </a:endParaRPr>
                    </a:p>
                    <a:p>
                      <a:endParaRPr lang="en-GB" sz="1400" dirty="0">
                        <a:latin typeface="Calibri" panose="020F0502020204030204" pitchFamily="34" charset="0"/>
                        <a:cs typeface="Calibri" panose="020F0502020204030204" pitchFamily="34" charset="0"/>
                      </a:endParaRPr>
                    </a:p>
                    <a:p>
                      <a:endParaRPr lang="en-GB" sz="1400" dirty="0">
                        <a:latin typeface="Calibri" panose="020F0502020204030204" pitchFamily="34" charset="0"/>
                        <a:cs typeface="Calibri" panose="020F0502020204030204" pitchFamily="34" charset="0"/>
                      </a:endParaRPr>
                    </a:p>
                    <a:p>
                      <a:endParaRPr lang="en-GB" sz="1400" dirty="0">
                        <a:latin typeface="Calibri" panose="020F0502020204030204" pitchFamily="34" charset="0"/>
                        <a:cs typeface="Calibri" panose="020F0502020204030204" pitchFamily="34" charset="0"/>
                      </a:endParaRPr>
                    </a:p>
                    <a:p>
                      <a:endParaRPr lang="en-GB" sz="1400" dirty="0">
                        <a:latin typeface="Calibri" panose="020F0502020204030204" pitchFamily="34" charset="0"/>
                        <a:cs typeface="Calibri" panose="020F0502020204030204" pitchFamily="34" charset="0"/>
                      </a:endParaRPr>
                    </a:p>
                    <a:p>
                      <a:endParaRPr lang="en-GB" sz="1400" dirty="0">
                        <a:latin typeface="Calibri" panose="020F0502020204030204" pitchFamily="34" charset="0"/>
                        <a:cs typeface="Calibri" panose="020F0502020204030204" pitchFamily="34" charset="0"/>
                      </a:endParaRPr>
                    </a:p>
                    <a:p>
                      <a:endParaRPr lang="en-GB"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509273268"/>
                  </a:ext>
                </a:extLst>
              </a:tr>
            </a:tbl>
          </a:graphicData>
        </a:graphic>
      </p:graphicFrame>
      <p:pic>
        <p:nvPicPr>
          <p:cNvPr id="6" name="Picture 5" descr="Families First Logo">
            <a:extLst>
              <a:ext uri="{FF2B5EF4-FFF2-40B4-BE49-F238E27FC236}">
                <a16:creationId xmlns:a16="http://schemas.microsoft.com/office/drawing/2014/main" id="{DA8F09B7-F824-4ADE-9C68-608EBAE8E7DB}"/>
              </a:ext>
              <a:ext uri="{C183D7F6-B498-43B3-948B-1728B52AA6E4}">
                <adec:decorative xmlns:adec="http://schemas.microsoft.com/office/drawing/2017/decorative" val="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7" name="Picture 6" descr="Hertfordshire safeguarding children partnership logo">
            <a:extLst>
              <a:ext uri="{FF2B5EF4-FFF2-40B4-BE49-F238E27FC236}">
                <a16:creationId xmlns:a16="http://schemas.microsoft.com/office/drawing/2014/main" id="{B10B8694-3DDE-49B5-ADD3-1E536C7D90DF}"/>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12</a:t>
            </a:fld>
            <a:endParaRPr lang="en-US" dirty="0"/>
          </a:p>
        </p:txBody>
      </p:sp>
    </p:spTree>
    <p:extLst>
      <p:ext uri="{BB962C8B-B14F-4D97-AF65-F5344CB8AC3E}">
        <p14:creationId xmlns:p14="http://schemas.microsoft.com/office/powerpoint/2010/main" val="587901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4DDAAE2-05D9-4069-8CF1-AB156363D85E}"/>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9" y="407786"/>
            <a:ext cx="10093029"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Support strategies/measures to implement</a:t>
            </a:r>
          </a:p>
        </p:txBody>
      </p:sp>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13</a:t>
            </a:fld>
            <a:endParaRPr lang="en-US" dirty="0"/>
          </a:p>
        </p:txBody>
      </p:sp>
      <p:graphicFrame>
        <p:nvGraphicFramePr>
          <p:cNvPr id="8" name="Table 2">
            <a:extLst>
              <a:ext uri="{FF2B5EF4-FFF2-40B4-BE49-F238E27FC236}">
                <a16:creationId xmlns:a16="http://schemas.microsoft.com/office/drawing/2014/main" id="{1E90FB85-B8ED-4432-9C83-76891A3E1746}"/>
              </a:ext>
            </a:extLst>
          </p:cNvPr>
          <p:cNvGraphicFramePr>
            <a:graphicFrameLocks noGrp="1"/>
          </p:cNvGraphicFramePr>
          <p:nvPr>
            <p:extLst>
              <p:ext uri="{D42A27DB-BD31-4B8C-83A1-F6EECF244321}">
                <p14:modId xmlns:p14="http://schemas.microsoft.com/office/powerpoint/2010/main" val="1084466998"/>
              </p:ext>
            </p:extLst>
          </p:nvPr>
        </p:nvGraphicFramePr>
        <p:xfrm>
          <a:off x="209918" y="1574799"/>
          <a:ext cx="11492455" cy="4765514"/>
        </p:xfrm>
        <a:graphic>
          <a:graphicData uri="http://schemas.openxmlformats.org/drawingml/2006/table">
            <a:tbl>
              <a:tblPr firstRow="1" bandRow="1">
                <a:tableStyleId>{5940675A-B579-460E-94D1-54222C63F5DA}</a:tableStyleId>
              </a:tblPr>
              <a:tblGrid>
                <a:gridCol w="11492455">
                  <a:extLst>
                    <a:ext uri="{9D8B030D-6E8A-4147-A177-3AD203B41FA5}">
                      <a16:colId xmlns:a16="http://schemas.microsoft.com/office/drawing/2014/main" val="4214224588"/>
                    </a:ext>
                  </a:extLst>
                </a:gridCol>
              </a:tblGrid>
              <a:tr h="386081">
                <a:tc>
                  <a:txBody>
                    <a:bodyPr/>
                    <a:lstStyle/>
                    <a:p>
                      <a:r>
                        <a:rPr lang="en-GB" sz="1400" b="1" dirty="0">
                          <a:latin typeface="Calibri" panose="020F0502020204030204" pitchFamily="34" charset="0"/>
                          <a:cs typeface="Calibri" panose="020F0502020204030204" pitchFamily="34" charset="0"/>
                        </a:rPr>
                        <a:t>Liaise with parents/carers. </a:t>
                      </a:r>
                      <a:r>
                        <a:rPr lang="en-GB" sz="1400" b="0" i="1" dirty="0">
                          <a:latin typeface="Calibri" panose="020F0502020204030204" pitchFamily="34" charset="0"/>
                          <a:cs typeface="Calibri" panose="020F0502020204030204" pitchFamily="34" charset="0"/>
                        </a:rPr>
                        <a:t>Who and how frequently?</a:t>
                      </a:r>
                      <a:endParaRPr lang="en-GB" sz="14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59756011"/>
                  </a:ext>
                </a:extLst>
              </a:tr>
              <a:tr h="665362">
                <a:tc>
                  <a:txBody>
                    <a:bodyPr/>
                    <a:lstStyle/>
                    <a:p>
                      <a:endParaRPr lang="en-GB" sz="1400" dirty="0">
                        <a:latin typeface="Calibri" panose="020F0502020204030204" pitchFamily="34" charset="0"/>
                        <a:cs typeface="Calibri" panose="020F0502020204030204" pitchFamily="34" charset="0"/>
                      </a:endParaRPr>
                    </a:p>
                    <a:p>
                      <a:endParaRPr lang="en-GB"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509273268"/>
                  </a:ext>
                </a:extLst>
              </a:tr>
              <a:tr h="387261">
                <a:tc>
                  <a:txBody>
                    <a:bodyPr/>
                    <a:lstStyle/>
                    <a:p>
                      <a:r>
                        <a:rPr lang="en-GB" sz="1400" b="1" dirty="0">
                          <a:latin typeface="Calibri" panose="020F0502020204030204" pitchFamily="34" charset="0"/>
                          <a:cs typeface="Calibri" panose="020F0502020204030204" pitchFamily="34" charset="0"/>
                        </a:rPr>
                        <a:t>What are the arrangements for reporting, recording and monitoring child’s behaviour?</a:t>
                      </a:r>
                      <a:endParaRPr lang="en-GB"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85886157"/>
                  </a:ext>
                </a:extLst>
              </a:tr>
              <a:tr h="665362">
                <a:tc>
                  <a:txBody>
                    <a:bodyPr/>
                    <a:lstStyle/>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844143753"/>
                  </a:ext>
                </a:extLst>
              </a:tr>
              <a:tr h="665362">
                <a:tc>
                  <a:txBody>
                    <a:bodyPr/>
                    <a:lstStyle/>
                    <a:p>
                      <a:r>
                        <a:rPr lang="en-GB" sz="1400" b="1" dirty="0">
                          <a:latin typeface="Calibri" panose="020F0502020204030204" pitchFamily="34" charset="0"/>
                          <a:cs typeface="Calibri" panose="020F0502020204030204" pitchFamily="34" charset="0"/>
                        </a:rPr>
                        <a:t>Liaise with CYP. </a:t>
                      </a:r>
                      <a:r>
                        <a:rPr lang="en-GB" sz="1400" b="0" i="1" dirty="0">
                          <a:latin typeface="Calibri" panose="020F0502020204030204" pitchFamily="34" charset="0"/>
                          <a:cs typeface="Calibri" panose="020F0502020204030204" pitchFamily="34" charset="0"/>
                        </a:rPr>
                        <a:t>Who is their key person should they need to ‘sound off’ / express their wishes? Who would be available if that person is not in school?</a:t>
                      </a:r>
                      <a:endParaRPr lang="en-GB" sz="14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184204742"/>
                  </a:ext>
                </a:extLst>
              </a:tr>
              <a:tr h="665362">
                <a:tc>
                  <a:txBody>
                    <a:bodyPr/>
                    <a:lstStyle/>
                    <a:p>
                      <a:endParaRPr lang="en-GB" sz="14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261156062"/>
                  </a:ext>
                </a:extLst>
              </a:tr>
              <a:tr h="665362">
                <a:tc>
                  <a:txBody>
                    <a:bodyPr/>
                    <a:lstStyle/>
                    <a:p>
                      <a:r>
                        <a:rPr lang="en-GB" sz="1400" b="1" dirty="0">
                          <a:latin typeface="Calibri" panose="020F0502020204030204" pitchFamily="34" charset="0"/>
                          <a:cs typeface="Calibri" panose="020F0502020204030204" pitchFamily="34" charset="0"/>
                        </a:rPr>
                        <a:t>Duty of care/keeping all pupils safe. </a:t>
                      </a:r>
                      <a:r>
                        <a:rPr lang="en-GB" sz="1400" b="0" i="1" dirty="0">
                          <a:latin typeface="Calibri" panose="020F0502020204030204" pitchFamily="34" charset="0"/>
                          <a:cs typeface="Calibri" panose="020F0502020204030204" pitchFamily="34" charset="0"/>
                        </a:rPr>
                        <a:t>How will this be done? Who will coordinate? What messages have been given to children about keeping safe and how?</a:t>
                      </a:r>
                      <a:endParaRPr lang="en-GB" sz="14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804689828"/>
                  </a:ext>
                </a:extLst>
              </a:tr>
              <a:tr h="665362">
                <a:tc>
                  <a:txBody>
                    <a:bodyPr/>
                    <a:lstStyle/>
                    <a:p>
                      <a:endParaRPr lang="en-GB" sz="14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2098166"/>
                  </a:ext>
                </a:extLst>
              </a:tr>
            </a:tbl>
          </a:graphicData>
        </a:graphic>
      </p:graphicFrame>
    </p:spTree>
    <p:extLst>
      <p:ext uri="{BB962C8B-B14F-4D97-AF65-F5344CB8AC3E}">
        <p14:creationId xmlns:p14="http://schemas.microsoft.com/office/powerpoint/2010/main" val="3671941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15B5C9B-8D74-4333-A897-FD896B60D569}"/>
              </a:ext>
            </a:extLst>
          </p:cNvPr>
          <p:cNvSpPr>
            <a:spLocks noGrp="1"/>
          </p:cNvSpPr>
          <p:nvPr>
            <p:ph type="title"/>
          </p:nvPr>
        </p:nvSpPr>
        <p:spPr>
          <a:xfrm>
            <a:off x="1401580" y="-1124392"/>
            <a:ext cx="4694420" cy="1124392"/>
          </a:xfrm>
        </p:spPr>
        <p:txBody>
          <a:bodyPr anchor="b"/>
          <a:lstStyle/>
          <a:p>
            <a:r>
              <a:rPr lang="en-GB" dirty="0">
                <a:solidFill>
                  <a:schemeClr val="bg1"/>
                </a:solidFill>
              </a:rPr>
              <a:t>Support Strategies / Measures to implement continued 1</a:t>
            </a:r>
          </a:p>
        </p:txBody>
      </p:sp>
      <p:graphicFrame>
        <p:nvGraphicFramePr>
          <p:cNvPr id="8" name="Table 2">
            <a:extLst>
              <a:ext uri="{FF2B5EF4-FFF2-40B4-BE49-F238E27FC236}">
                <a16:creationId xmlns:a16="http://schemas.microsoft.com/office/drawing/2014/main" id="{1E90FB85-B8ED-4432-9C83-76891A3E1746}"/>
              </a:ext>
            </a:extLst>
          </p:cNvPr>
          <p:cNvGraphicFramePr>
            <a:graphicFrameLocks noGrp="1"/>
          </p:cNvGraphicFramePr>
          <p:nvPr>
            <p:extLst>
              <p:ext uri="{D42A27DB-BD31-4B8C-83A1-F6EECF244321}">
                <p14:modId xmlns:p14="http://schemas.microsoft.com/office/powerpoint/2010/main" val="4049864915"/>
              </p:ext>
            </p:extLst>
          </p:nvPr>
        </p:nvGraphicFramePr>
        <p:xfrm>
          <a:off x="349772" y="495026"/>
          <a:ext cx="11492455" cy="5222920"/>
        </p:xfrm>
        <a:graphic>
          <a:graphicData uri="http://schemas.openxmlformats.org/drawingml/2006/table">
            <a:tbl>
              <a:tblPr firstRow="1" bandRow="1">
                <a:tableStyleId>{5940675A-B579-460E-94D1-54222C63F5DA}</a:tableStyleId>
              </a:tblPr>
              <a:tblGrid>
                <a:gridCol w="11492455">
                  <a:extLst>
                    <a:ext uri="{9D8B030D-6E8A-4147-A177-3AD203B41FA5}">
                      <a16:colId xmlns:a16="http://schemas.microsoft.com/office/drawing/2014/main" val="4214224588"/>
                    </a:ext>
                  </a:extLst>
                </a:gridCol>
              </a:tblGrid>
              <a:tr h="386081">
                <a:tc>
                  <a:txBody>
                    <a:bodyPr/>
                    <a:lstStyle/>
                    <a:p>
                      <a:r>
                        <a:rPr lang="en-GB" sz="1400" b="1" dirty="0">
                          <a:latin typeface="Calibri" panose="020F0502020204030204" pitchFamily="34" charset="0"/>
                          <a:cs typeface="Calibri" panose="020F0502020204030204" pitchFamily="34" charset="0"/>
                        </a:rPr>
                        <a:t>The right to be safe. </a:t>
                      </a:r>
                      <a:r>
                        <a:rPr lang="en-GB" sz="1400" b="0" i="1" dirty="0">
                          <a:latin typeface="Calibri" panose="020F0502020204030204" pitchFamily="34" charset="0"/>
                          <a:cs typeface="Calibri" panose="020F0502020204030204" pitchFamily="34" charset="0"/>
                        </a:rPr>
                        <a:t>What messages have been given about the right to be safe? How can this be reinforced? How safe does the CYP feel?</a:t>
                      </a:r>
                      <a:endParaRPr lang="en-GB" sz="14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59756011"/>
                  </a:ext>
                </a:extLst>
              </a:tr>
              <a:tr h="665362">
                <a:tc>
                  <a:txBody>
                    <a:bodyPr/>
                    <a:lstStyle/>
                    <a:p>
                      <a:endParaRPr lang="en-GB" sz="1400" dirty="0">
                        <a:latin typeface="Calibri" panose="020F0502020204030204" pitchFamily="34" charset="0"/>
                        <a:cs typeface="Calibri" panose="020F0502020204030204" pitchFamily="34" charset="0"/>
                      </a:endParaRPr>
                    </a:p>
                    <a:p>
                      <a:endParaRPr lang="en-GB" sz="1400" dirty="0">
                        <a:latin typeface="Calibri" panose="020F0502020204030204" pitchFamily="34" charset="0"/>
                        <a:cs typeface="Calibri" panose="020F0502020204030204" pitchFamily="34" charset="0"/>
                      </a:endParaRPr>
                    </a:p>
                    <a:p>
                      <a:endParaRPr lang="en-GB" sz="1400" dirty="0">
                        <a:latin typeface="Calibri" panose="020F0502020204030204" pitchFamily="34" charset="0"/>
                        <a:cs typeface="Calibri" panose="020F0502020204030204" pitchFamily="34" charset="0"/>
                      </a:endParaRPr>
                    </a:p>
                    <a:p>
                      <a:endParaRPr lang="en-GB"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509273268"/>
                  </a:ext>
                </a:extLst>
              </a:tr>
              <a:tr h="387261">
                <a:tc>
                  <a:txBody>
                    <a:bodyPr/>
                    <a:lstStyle/>
                    <a:p>
                      <a:r>
                        <a:rPr lang="en-GB" sz="1400" b="1" dirty="0">
                          <a:latin typeface="Calibri" panose="020F0502020204030204" pitchFamily="34" charset="0"/>
                          <a:cs typeface="Calibri" panose="020F0502020204030204" pitchFamily="34" charset="0"/>
                        </a:rPr>
                        <a:t>Behaviour management strategies. </a:t>
                      </a:r>
                      <a:r>
                        <a:rPr lang="en-GB" sz="1400" b="0" i="1" dirty="0">
                          <a:latin typeface="Calibri" panose="020F0502020204030204" pitchFamily="34" charset="0"/>
                          <a:cs typeface="Calibri" panose="020F0502020204030204" pitchFamily="34" charset="0"/>
                        </a:rPr>
                        <a:t>Are there clear boundaries and expectations of acceptable behaviours?</a:t>
                      </a:r>
                      <a:endParaRPr lang="en-GB"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85886157"/>
                  </a:ext>
                </a:extLst>
              </a:tr>
              <a:tr h="665362">
                <a:tc>
                  <a:txBody>
                    <a:bodyPr/>
                    <a:lstStyle/>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844143753"/>
                  </a:ext>
                </a:extLst>
              </a:tr>
              <a:tr h="397025">
                <a:tc>
                  <a:txBody>
                    <a:bodyPr/>
                    <a:lstStyle/>
                    <a:p>
                      <a:r>
                        <a:rPr lang="en-GB" sz="1400" b="1" dirty="0">
                          <a:latin typeface="Calibri" panose="020F0502020204030204" pitchFamily="34" charset="0"/>
                          <a:cs typeface="Calibri" panose="020F0502020204030204" pitchFamily="34" charset="0"/>
                        </a:rPr>
                        <a:t>Off-site activities </a:t>
                      </a:r>
                      <a:r>
                        <a:rPr lang="en-GB" sz="1400" b="0" i="1" dirty="0">
                          <a:latin typeface="Calibri" panose="020F0502020204030204" pitchFamily="34" charset="0"/>
                          <a:cs typeface="Calibri" panose="020F0502020204030204" pitchFamily="34" charset="0"/>
                        </a:rPr>
                        <a:t>e.g. school trips, work experience. How will risk be managed in these situations?</a:t>
                      </a:r>
                      <a:endParaRPr lang="en-GB" sz="14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184204742"/>
                  </a:ext>
                </a:extLst>
              </a:tr>
              <a:tr h="665362">
                <a:tc>
                  <a:txBody>
                    <a:bodyPr/>
                    <a:lstStyle/>
                    <a:p>
                      <a:endParaRPr lang="en-GB" sz="1400" b="1" dirty="0">
                        <a:latin typeface="Calibri" panose="020F0502020204030204" pitchFamily="34" charset="0"/>
                        <a:cs typeface="Calibri" panose="020F0502020204030204" pitchFamily="34" charset="0"/>
                      </a:endParaRPr>
                    </a:p>
                    <a:p>
                      <a:endParaRPr lang="en-GB" sz="1400" b="1" dirty="0">
                        <a:latin typeface="Calibri" panose="020F0502020204030204" pitchFamily="34" charset="0"/>
                        <a:cs typeface="Calibri" panose="020F0502020204030204" pitchFamily="34" charset="0"/>
                      </a:endParaRPr>
                    </a:p>
                    <a:p>
                      <a:endParaRPr lang="en-GB" sz="1400" b="1" dirty="0">
                        <a:latin typeface="Calibri" panose="020F0502020204030204" pitchFamily="34" charset="0"/>
                        <a:cs typeface="Calibri" panose="020F0502020204030204" pitchFamily="34" charset="0"/>
                      </a:endParaRPr>
                    </a:p>
                    <a:p>
                      <a:endParaRPr lang="en-GB" sz="14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261156062"/>
                  </a:ext>
                </a:extLst>
              </a:tr>
              <a:tr h="394953">
                <a:tc>
                  <a:txBody>
                    <a:bodyPr/>
                    <a:lstStyle/>
                    <a:p>
                      <a:r>
                        <a:rPr lang="en-GB" sz="1400" b="1" dirty="0">
                          <a:latin typeface="Calibri" panose="020F0502020204030204" pitchFamily="34" charset="0"/>
                          <a:cs typeface="Calibri" panose="020F0502020204030204" pitchFamily="34" charset="0"/>
                        </a:rPr>
                        <a:t>Transport arrangements. </a:t>
                      </a:r>
                      <a:r>
                        <a:rPr lang="en-GB" sz="1400" b="0" i="1" dirty="0">
                          <a:latin typeface="Calibri" panose="020F0502020204030204" pitchFamily="34" charset="0"/>
                          <a:cs typeface="Calibri" panose="020F0502020204030204" pitchFamily="34" charset="0"/>
                        </a:rPr>
                        <a:t>What are the arrangements for the CYP to get safely to and from school/college?</a:t>
                      </a:r>
                      <a:endParaRPr lang="en-GB" sz="14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804689828"/>
                  </a:ext>
                </a:extLst>
              </a:tr>
              <a:tr h="665362">
                <a:tc>
                  <a:txBody>
                    <a:bodyPr/>
                    <a:lstStyle/>
                    <a:p>
                      <a:endParaRPr lang="en-GB" sz="1400" b="1" dirty="0">
                        <a:latin typeface="Calibri" panose="020F0502020204030204" pitchFamily="34" charset="0"/>
                        <a:cs typeface="Calibri" panose="020F0502020204030204" pitchFamily="34" charset="0"/>
                      </a:endParaRPr>
                    </a:p>
                    <a:p>
                      <a:endParaRPr lang="en-GB" sz="1400" b="1" dirty="0">
                        <a:latin typeface="Calibri" panose="020F0502020204030204" pitchFamily="34" charset="0"/>
                        <a:cs typeface="Calibri" panose="020F0502020204030204" pitchFamily="34" charset="0"/>
                      </a:endParaRPr>
                    </a:p>
                    <a:p>
                      <a:endParaRPr lang="en-GB" sz="1400" b="1" dirty="0">
                        <a:latin typeface="Calibri" panose="020F0502020204030204" pitchFamily="34" charset="0"/>
                        <a:cs typeface="Calibri" panose="020F0502020204030204" pitchFamily="34" charset="0"/>
                      </a:endParaRPr>
                    </a:p>
                    <a:p>
                      <a:endParaRPr lang="en-GB" sz="14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2098166"/>
                  </a:ext>
                </a:extLst>
              </a:tr>
            </a:tbl>
          </a:graphicData>
        </a:graphic>
      </p:graphicFrame>
      <p:pic>
        <p:nvPicPr>
          <p:cNvPr id="9" name="Picture 8" descr="Families First Logo">
            <a:extLst>
              <a:ext uri="{FF2B5EF4-FFF2-40B4-BE49-F238E27FC236}">
                <a16:creationId xmlns:a16="http://schemas.microsoft.com/office/drawing/2014/main" id="{CFABA08D-427D-4DC2-A0F5-5CC854A6732A}"/>
              </a:ext>
              <a:ext uri="{C183D7F6-B498-43B3-948B-1728B52AA6E4}">
                <adec:decorative xmlns:adec="http://schemas.microsoft.com/office/drawing/2017/decorative" val="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10" name="Picture 9" descr="Hertfordshire safeguarding children partnership logo">
            <a:extLst>
              <a:ext uri="{FF2B5EF4-FFF2-40B4-BE49-F238E27FC236}">
                <a16:creationId xmlns:a16="http://schemas.microsoft.com/office/drawing/2014/main" id="{81162235-35F7-40E8-927D-C0A4E586F852}"/>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14</a:t>
            </a:fld>
            <a:endParaRPr lang="en-US" dirty="0"/>
          </a:p>
        </p:txBody>
      </p:sp>
    </p:spTree>
    <p:extLst>
      <p:ext uri="{BB962C8B-B14F-4D97-AF65-F5344CB8AC3E}">
        <p14:creationId xmlns:p14="http://schemas.microsoft.com/office/powerpoint/2010/main" val="42560626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4A3EAA6-E363-4766-93B5-AC2742808A85}"/>
              </a:ext>
            </a:extLst>
          </p:cNvPr>
          <p:cNvSpPr>
            <a:spLocks noGrp="1"/>
          </p:cNvSpPr>
          <p:nvPr>
            <p:ph type="title"/>
          </p:nvPr>
        </p:nvSpPr>
        <p:spPr>
          <a:xfrm>
            <a:off x="1401580" y="-1124392"/>
            <a:ext cx="4694420" cy="1124392"/>
          </a:xfrm>
        </p:spPr>
        <p:txBody>
          <a:bodyPr anchor="b"/>
          <a:lstStyle/>
          <a:p>
            <a:r>
              <a:rPr lang="en-GB" dirty="0">
                <a:solidFill>
                  <a:schemeClr val="bg1"/>
                </a:solidFill>
              </a:rPr>
              <a:t>Support Strategies / Measures to implement continued 2</a:t>
            </a:r>
          </a:p>
        </p:txBody>
      </p:sp>
      <p:graphicFrame>
        <p:nvGraphicFramePr>
          <p:cNvPr id="8" name="Table 2">
            <a:extLst>
              <a:ext uri="{FF2B5EF4-FFF2-40B4-BE49-F238E27FC236}">
                <a16:creationId xmlns:a16="http://schemas.microsoft.com/office/drawing/2014/main" id="{1E90FB85-B8ED-4432-9C83-76891A3E1746}"/>
              </a:ext>
            </a:extLst>
          </p:cNvPr>
          <p:cNvGraphicFramePr>
            <a:graphicFrameLocks noGrp="1"/>
          </p:cNvGraphicFramePr>
          <p:nvPr>
            <p:extLst>
              <p:ext uri="{D42A27DB-BD31-4B8C-83A1-F6EECF244321}">
                <p14:modId xmlns:p14="http://schemas.microsoft.com/office/powerpoint/2010/main" val="1877715500"/>
              </p:ext>
            </p:extLst>
          </p:nvPr>
        </p:nvGraphicFramePr>
        <p:xfrm>
          <a:off x="349772" y="543667"/>
          <a:ext cx="11492455" cy="4960253"/>
        </p:xfrm>
        <a:graphic>
          <a:graphicData uri="http://schemas.openxmlformats.org/drawingml/2006/table">
            <a:tbl>
              <a:tblPr firstRow="1" bandRow="1">
                <a:tableStyleId>{5940675A-B579-460E-94D1-54222C63F5DA}</a:tableStyleId>
              </a:tblPr>
              <a:tblGrid>
                <a:gridCol w="11492455">
                  <a:extLst>
                    <a:ext uri="{9D8B030D-6E8A-4147-A177-3AD203B41FA5}">
                      <a16:colId xmlns:a16="http://schemas.microsoft.com/office/drawing/2014/main" val="4214224588"/>
                    </a:ext>
                  </a:extLst>
                </a:gridCol>
              </a:tblGrid>
              <a:tr h="386081">
                <a:tc>
                  <a:txBody>
                    <a:bodyPr/>
                    <a:lstStyle/>
                    <a:p>
                      <a:r>
                        <a:rPr lang="en-GB" sz="1400" b="1" dirty="0">
                          <a:latin typeface="Calibri" panose="020F0502020204030204" pitchFamily="34" charset="0"/>
                          <a:cs typeface="Calibri" panose="020F0502020204030204" pitchFamily="34" charset="0"/>
                        </a:rPr>
                        <a:t>School environment. </a:t>
                      </a:r>
                      <a:r>
                        <a:rPr lang="en-GB" sz="1400" b="0" i="1" dirty="0">
                          <a:latin typeface="Calibri" panose="020F0502020204030204" pitchFamily="34" charset="0"/>
                          <a:cs typeface="Calibri" panose="020F0502020204030204" pitchFamily="34" charset="0"/>
                        </a:rPr>
                        <a:t>Is it likely that the cause of concerns means that the CYP will be in the same area of the school/setting? Is there a joint friendship group? How will the need for no contact be managed if necessary?</a:t>
                      </a:r>
                      <a:endParaRPr lang="en-GB" sz="14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59756011"/>
                  </a:ext>
                </a:extLst>
              </a:tr>
              <a:tr h="665362">
                <a:tc>
                  <a:txBody>
                    <a:bodyPr/>
                    <a:lstStyle/>
                    <a:p>
                      <a:endParaRPr lang="en-GB" sz="1400" dirty="0">
                        <a:latin typeface="Calibri" panose="020F0502020204030204" pitchFamily="34" charset="0"/>
                        <a:cs typeface="Calibri" panose="020F0502020204030204" pitchFamily="34" charset="0"/>
                      </a:endParaRPr>
                    </a:p>
                    <a:p>
                      <a:endParaRPr lang="en-GB" sz="1400" dirty="0">
                        <a:latin typeface="Calibri" panose="020F0502020204030204" pitchFamily="34" charset="0"/>
                        <a:cs typeface="Calibri" panose="020F0502020204030204" pitchFamily="34" charset="0"/>
                      </a:endParaRPr>
                    </a:p>
                    <a:p>
                      <a:endParaRPr lang="en-GB"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509273268"/>
                  </a:ext>
                </a:extLst>
              </a:tr>
              <a:tr h="387261">
                <a:tc>
                  <a:txBody>
                    <a:bodyPr/>
                    <a:lstStyle/>
                    <a:p>
                      <a:r>
                        <a:rPr lang="en-GB" sz="1400" b="1" dirty="0">
                          <a:latin typeface="Calibri" panose="020F0502020204030204" pitchFamily="34" charset="0"/>
                          <a:cs typeface="Calibri" panose="020F0502020204030204" pitchFamily="34" charset="0"/>
                        </a:rPr>
                        <a:t>Individual support. </a:t>
                      </a:r>
                      <a:r>
                        <a:rPr lang="en-GB" sz="1400" b="0" i="1" dirty="0">
                          <a:latin typeface="Calibri" panose="020F0502020204030204" pitchFamily="34" charset="0"/>
                          <a:cs typeface="Calibri" panose="020F0502020204030204" pitchFamily="34" charset="0"/>
                        </a:rPr>
                        <a:t>What access to support has the CYP been offered? Is there an identified programme of work? If so, what is it and who is delivering?</a:t>
                      </a:r>
                      <a:endParaRPr lang="en-GB"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85886157"/>
                  </a:ext>
                </a:extLst>
              </a:tr>
              <a:tr h="665362">
                <a:tc>
                  <a:txBody>
                    <a:bodyPr/>
                    <a:lstStyle/>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844143753"/>
                  </a:ext>
                </a:extLst>
              </a:tr>
              <a:tr h="371950">
                <a:tc>
                  <a:txBody>
                    <a:bodyPr/>
                    <a:lstStyle/>
                    <a:p>
                      <a:r>
                        <a:rPr lang="en-GB" sz="1400" b="1" dirty="0">
                          <a:latin typeface="Calibri" panose="020F0502020204030204" pitchFamily="34" charset="0"/>
                          <a:cs typeface="Calibri" panose="020F0502020204030204" pitchFamily="34" charset="0"/>
                        </a:rPr>
                        <a:t>Family support. </a:t>
                      </a:r>
                      <a:r>
                        <a:rPr lang="en-GB" sz="1400" b="0" i="1" dirty="0">
                          <a:latin typeface="Calibri" panose="020F0502020204030204" pitchFamily="34" charset="0"/>
                          <a:cs typeface="Calibri" panose="020F0502020204030204" pitchFamily="34" charset="0"/>
                        </a:rPr>
                        <a:t>Are the family being offered any support? Do they need it? Are there are services that the school/setting can signpost to?</a:t>
                      </a:r>
                      <a:endParaRPr lang="en-GB" sz="14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184204742"/>
                  </a:ext>
                </a:extLst>
              </a:tr>
              <a:tr h="665362">
                <a:tc>
                  <a:txBody>
                    <a:bodyPr/>
                    <a:lstStyle/>
                    <a:p>
                      <a:endParaRPr lang="en-GB" sz="1400" b="1" dirty="0">
                        <a:latin typeface="Calibri" panose="020F0502020204030204" pitchFamily="34" charset="0"/>
                        <a:cs typeface="Calibri" panose="020F0502020204030204" pitchFamily="34" charset="0"/>
                      </a:endParaRPr>
                    </a:p>
                    <a:p>
                      <a:endParaRPr lang="en-GB" sz="1400" b="1" dirty="0">
                        <a:latin typeface="Calibri" panose="020F0502020204030204" pitchFamily="34" charset="0"/>
                        <a:cs typeface="Calibri" panose="020F0502020204030204" pitchFamily="34" charset="0"/>
                      </a:endParaRPr>
                    </a:p>
                    <a:p>
                      <a:endParaRPr lang="en-GB" sz="14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261156062"/>
                  </a:ext>
                </a:extLst>
              </a:tr>
              <a:tr h="665362">
                <a:tc>
                  <a:txBody>
                    <a:bodyPr/>
                    <a:lstStyle/>
                    <a:p>
                      <a:r>
                        <a:rPr lang="en-GB" sz="1400" b="1" dirty="0">
                          <a:latin typeface="Calibri" panose="020F0502020204030204" pitchFamily="34" charset="0"/>
                          <a:cs typeface="Calibri" panose="020F0502020204030204" pitchFamily="34" charset="0"/>
                        </a:rPr>
                        <a:t>Information sharing. </a:t>
                      </a:r>
                      <a:r>
                        <a:rPr lang="en-GB" sz="1400" b="0" i="1" dirty="0">
                          <a:latin typeface="Calibri" panose="020F0502020204030204" pitchFamily="34" charset="0"/>
                          <a:cs typeface="Calibri" panose="020F0502020204030204" pitchFamily="34" charset="0"/>
                        </a:rPr>
                        <a:t>If time out of lessons is needed how will the school/setting support the child with a ‘cover story’ to explain to friendship groups? Are there any key members of staff that need to know about this plan/parts of it to keep the CYP safe? Who are they? What will be shared and why?</a:t>
                      </a:r>
                      <a:endParaRPr lang="en-GB" sz="14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804689828"/>
                  </a:ext>
                </a:extLst>
              </a:tr>
              <a:tr h="665362">
                <a:tc>
                  <a:txBody>
                    <a:bodyPr/>
                    <a:lstStyle/>
                    <a:p>
                      <a:endParaRPr lang="en-GB" sz="1400" b="1" dirty="0">
                        <a:latin typeface="Calibri" panose="020F0502020204030204" pitchFamily="34" charset="0"/>
                        <a:cs typeface="Calibri" panose="020F0502020204030204" pitchFamily="34" charset="0"/>
                      </a:endParaRPr>
                    </a:p>
                    <a:p>
                      <a:endParaRPr lang="en-GB" sz="1400" b="1" dirty="0">
                        <a:latin typeface="Calibri" panose="020F0502020204030204" pitchFamily="34" charset="0"/>
                        <a:cs typeface="Calibri" panose="020F0502020204030204" pitchFamily="34" charset="0"/>
                      </a:endParaRPr>
                    </a:p>
                    <a:p>
                      <a:endParaRPr lang="en-GB" sz="14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2098166"/>
                  </a:ext>
                </a:extLst>
              </a:tr>
            </a:tbl>
          </a:graphicData>
        </a:graphic>
      </p:graphicFrame>
      <p:pic>
        <p:nvPicPr>
          <p:cNvPr id="9" name="Picture 8" descr="Families First Logo">
            <a:extLst>
              <a:ext uri="{FF2B5EF4-FFF2-40B4-BE49-F238E27FC236}">
                <a16:creationId xmlns:a16="http://schemas.microsoft.com/office/drawing/2014/main" id="{CF474163-B5A4-4D90-A403-E9950A5FFC16}"/>
              </a:ext>
              <a:ext uri="{C183D7F6-B498-43B3-948B-1728B52AA6E4}">
                <adec:decorative xmlns:adec="http://schemas.microsoft.com/office/drawing/2017/decorative" val="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10" name="Picture 9" descr="Hertfordshire safeguarding children partnership logo">
            <a:extLst>
              <a:ext uri="{FF2B5EF4-FFF2-40B4-BE49-F238E27FC236}">
                <a16:creationId xmlns:a16="http://schemas.microsoft.com/office/drawing/2014/main" id="{9CCAF08D-5577-4D0E-9B28-4B02120D7BEF}"/>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15</a:t>
            </a:fld>
            <a:endParaRPr lang="en-US" dirty="0"/>
          </a:p>
        </p:txBody>
      </p:sp>
    </p:spTree>
    <p:extLst>
      <p:ext uri="{BB962C8B-B14F-4D97-AF65-F5344CB8AC3E}">
        <p14:creationId xmlns:p14="http://schemas.microsoft.com/office/powerpoint/2010/main" val="2004177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7DDD7A9-5F3F-4BE5-9B63-8B373D111F66}"/>
              </a:ext>
            </a:extLst>
          </p:cNvPr>
          <p:cNvSpPr>
            <a:spLocks noGrp="1"/>
          </p:cNvSpPr>
          <p:nvPr>
            <p:ph type="title"/>
          </p:nvPr>
        </p:nvSpPr>
        <p:spPr>
          <a:xfrm>
            <a:off x="1401580" y="-1124392"/>
            <a:ext cx="4694420" cy="1124392"/>
          </a:xfrm>
        </p:spPr>
        <p:txBody>
          <a:bodyPr anchor="b"/>
          <a:lstStyle/>
          <a:p>
            <a:r>
              <a:rPr lang="en-GB" dirty="0">
                <a:solidFill>
                  <a:schemeClr val="bg1"/>
                </a:solidFill>
              </a:rPr>
              <a:t>Support Strategies / Measures to implement continued 3</a:t>
            </a:r>
          </a:p>
        </p:txBody>
      </p:sp>
      <p:graphicFrame>
        <p:nvGraphicFramePr>
          <p:cNvPr id="8" name="Table 2">
            <a:extLst>
              <a:ext uri="{FF2B5EF4-FFF2-40B4-BE49-F238E27FC236}">
                <a16:creationId xmlns:a16="http://schemas.microsoft.com/office/drawing/2014/main" id="{1E90FB85-B8ED-4432-9C83-76891A3E1746}"/>
              </a:ext>
            </a:extLst>
          </p:cNvPr>
          <p:cNvGraphicFramePr>
            <a:graphicFrameLocks noGrp="1"/>
          </p:cNvGraphicFramePr>
          <p:nvPr>
            <p:extLst>
              <p:ext uri="{D42A27DB-BD31-4B8C-83A1-F6EECF244321}">
                <p14:modId xmlns:p14="http://schemas.microsoft.com/office/powerpoint/2010/main" val="3333680240"/>
              </p:ext>
            </p:extLst>
          </p:nvPr>
        </p:nvGraphicFramePr>
        <p:xfrm>
          <a:off x="349772" y="501650"/>
          <a:ext cx="11492456" cy="5060626"/>
        </p:xfrm>
        <a:graphic>
          <a:graphicData uri="http://schemas.openxmlformats.org/drawingml/2006/table">
            <a:tbl>
              <a:tblPr firstRow="1" bandRow="1">
                <a:tableStyleId>{5940675A-B579-460E-94D1-54222C63F5DA}</a:tableStyleId>
              </a:tblPr>
              <a:tblGrid>
                <a:gridCol w="11492456">
                  <a:extLst>
                    <a:ext uri="{9D8B030D-6E8A-4147-A177-3AD203B41FA5}">
                      <a16:colId xmlns:a16="http://schemas.microsoft.com/office/drawing/2014/main" val="4214224588"/>
                    </a:ext>
                  </a:extLst>
                </a:gridCol>
              </a:tblGrid>
              <a:tr h="386081">
                <a:tc>
                  <a:txBody>
                    <a:bodyPr/>
                    <a:lstStyle/>
                    <a:p>
                      <a:r>
                        <a:rPr lang="en-GB" sz="1400" b="1" dirty="0">
                          <a:latin typeface="Calibri" panose="020F0502020204030204" pitchFamily="34" charset="0"/>
                          <a:cs typeface="Calibri" panose="020F0502020204030204" pitchFamily="34" charset="0"/>
                        </a:rPr>
                        <a:t>Chronology of incidents. </a:t>
                      </a:r>
                      <a:r>
                        <a:rPr lang="en-GB" sz="1400" b="0" i="1" dirty="0">
                          <a:latin typeface="Calibri" panose="020F0502020204030204" pitchFamily="34" charset="0"/>
                          <a:cs typeface="Calibri" panose="020F0502020204030204" pitchFamily="34" charset="0"/>
                        </a:rPr>
                        <a:t> Who will be responsible for monitoring and updating this?</a:t>
                      </a:r>
                      <a:endParaRPr lang="en-GB" sz="14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59756011"/>
                  </a:ext>
                </a:extLst>
              </a:tr>
              <a:tr h="665362">
                <a:tc>
                  <a:txBody>
                    <a:bodyPr/>
                    <a:lstStyle/>
                    <a:p>
                      <a:endParaRPr lang="en-GB" sz="1400" dirty="0">
                        <a:latin typeface="Calibri" panose="020F0502020204030204" pitchFamily="34" charset="0"/>
                        <a:cs typeface="Calibri" panose="020F0502020204030204" pitchFamily="34" charset="0"/>
                      </a:endParaRPr>
                    </a:p>
                    <a:p>
                      <a:endParaRPr lang="en-GB" sz="1400" dirty="0">
                        <a:latin typeface="Calibri" panose="020F0502020204030204" pitchFamily="34" charset="0"/>
                        <a:cs typeface="Calibri" panose="020F0502020204030204" pitchFamily="34" charset="0"/>
                      </a:endParaRPr>
                    </a:p>
                    <a:p>
                      <a:endParaRPr lang="en-GB" sz="1400" dirty="0">
                        <a:latin typeface="Calibri" panose="020F0502020204030204" pitchFamily="34" charset="0"/>
                        <a:cs typeface="Calibri" panose="020F0502020204030204" pitchFamily="34" charset="0"/>
                      </a:endParaRPr>
                    </a:p>
                    <a:p>
                      <a:endParaRPr lang="en-GB"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509273268"/>
                  </a:ext>
                </a:extLst>
              </a:tr>
              <a:tr h="387261">
                <a:tc>
                  <a:txBody>
                    <a:bodyPr/>
                    <a:lstStyle/>
                    <a:p>
                      <a:r>
                        <a:rPr lang="en-GB" sz="1400" b="1" dirty="0">
                          <a:latin typeface="Calibri" panose="020F0502020204030204" pitchFamily="34" charset="0"/>
                          <a:cs typeface="Calibri" panose="020F0502020204030204" pitchFamily="34" charset="0"/>
                        </a:rPr>
                        <a:t>Inclusion and diversity. </a:t>
                      </a:r>
                      <a:r>
                        <a:rPr lang="en-GB" sz="1400" b="0" i="1" dirty="0">
                          <a:latin typeface="Calibri" panose="020F0502020204030204" pitchFamily="34" charset="0"/>
                          <a:cs typeface="Calibri" panose="020F0502020204030204" pitchFamily="34" charset="0"/>
                        </a:rPr>
                        <a:t>Are there any additional factors to consider in relation to the CYP’s age, sex, race, religion, disability, mental/physical health or other?</a:t>
                      </a:r>
                      <a:endParaRPr lang="en-GB"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85886157"/>
                  </a:ext>
                </a:extLst>
              </a:tr>
              <a:tr h="665362">
                <a:tc>
                  <a:txBody>
                    <a:bodyPr/>
                    <a:lstStyle/>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844143753"/>
                  </a:ext>
                </a:extLst>
              </a:tr>
              <a:tr h="665362">
                <a:tc>
                  <a:txBody>
                    <a:bodyPr/>
                    <a:lstStyle/>
                    <a:p>
                      <a:r>
                        <a:rPr lang="en-GB" sz="1400" b="1" dirty="0">
                          <a:latin typeface="Calibri" panose="020F0502020204030204" pitchFamily="34" charset="0"/>
                          <a:cs typeface="Calibri" panose="020F0502020204030204" pitchFamily="34" charset="0"/>
                        </a:rPr>
                        <a:t>Exclusion – temporary or permanent. </a:t>
                      </a:r>
                      <a:r>
                        <a:rPr lang="en-GB" sz="1400" b="0" i="1" dirty="0">
                          <a:latin typeface="Calibri" panose="020F0502020204030204" pitchFamily="34" charset="0"/>
                          <a:cs typeface="Calibri" panose="020F0502020204030204" pitchFamily="34" charset="0"/>
                        </a:rPr>
                        <a:t> Are there significant grounds for considering this? Has there been an assessment of the situation? If so, what is the evidence for this decision?</a:t>
                      </a:r>
                      <a:endParaRPr lang="en-GB" sz="14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184204742"/>
                  </a:ext>
                </a:extLst>
              </a:tr>
              <a:tr h="665362">
                <a:tc>
                  <a:txBody>
                    <a:bodyPr/>
                    <a:lstStyle/>
                    <a:p>
                      <a:endParaRPr lang="en-GB" sz="1400" b="1" dirty="0">
                        <a:latin typeface="Calibri" panose="020F0502020204030204" pitchFamily="34" charset="0"/>
                        <a:cs typeface="Calibri" panose="020F0502020204030204" pitchFamily="34" charset="0"/>
                      </a:endParaRPr>
                    </a:p>
                    <a:p>
                      <a:endParaRPr lang="en-GB" sz="1400" b="1" dirty="0">
                        <a:latin typeface="Calibri" panose="020F0502020204030204" pitchFamily="34" charset="0"/>
                        <a:cs typeface="Calibri" panose="020F0502020204030204" pitchFamily="34" charset="0"/>
                      </a:endParaRPr>
                    </a:p>
                    <a:p>
                      <a:endParaRPr lang="en-GB" sz="1400" b="1" dirty="0">
                        <a:latin typeface="Calibri" panose="020F0502020204030204" pitchFamily="34" charset="0"/>
                        <a:cs typeface="Calibri" panose="020F0502020204030204" pitchFamily="34" charset="0"/>
                      </a:endParaRPr>
                    </a:p>
                    <a:p>
                      <a:endParaRPr lang="en-GB" sz="14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261156062"/>
                  </a:ext>
                </a:extLst>
              </a:tr>
              <a:tr h="665362">
                <a:tc>
                  <a:txBody>
                    <a:bodyPr/>
                    <a:lstStyle/>
                    <a:p>
                      <a:r>
                        <a:rPr lang="en-GB" sz="1400" b="1" dirty="0">
                          <a:latin typeface="Calibri" panose="020F0502020204030204" pitchFamily="34" charset="0"/>
                          <a:cs typeface="Calibri" panose="020F0502020204030204" pitchFamily="34" charset="0"/>
                        </a:rPr>
                        <a:t>Date and venue for Safety &amp; Support Plan Review:</a:t>
                      </a:r>
                    </a:p>
                  </a:txBody>
                  <a:tcPr>
                    <a:solidFill>
                      <a:schemeClr val="bg1">
                        <a:lumMod val="85000"/>
                      </a:schemeClr>
                    </a:solidFill>
                  </a:tcPr>
                </a:tc>
                <a:extLst>
                  <a:ext uri="{0D108BD9-81ED-4DB2-BD59-A6C34878D82A}">
                    <a16:rowId xmlns:a16="http://schemas.microsoft.com/office/drawing/2014/main" val="2804689828"/>
                  </a:ext>
                </a:extLst>
              </a:tr>
            </a:tbl>
          </a:graphicData>
        </a:graphic>
      </p:graphicFrame>
      <p:pic>
        <p:nvPicPr>
          <p:cNvPr id="6" name="Picture 5" descr="Families First Logo">
            <a:extLst>
              <a:ext uri="{FF2B5EF4-FFF2-40B4-BE49-F238E27FC236}">
                <a16:creationId xmlns:a16="http://schemas.microsoft.com/office/drawing/2014/main" id="{2C0FB8BD-1DC5-476F-83E4-99898D3AD3C0}"/>
              </a:ext>
              <a:ext uri="{C183D7F6-B498-43B3-948B-1728B52AA6E4}">
                <adec:decorative xmlns:adec="http://schemas.microsoft.com/office/drawing/2017/decorative" val="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9" name="Picture 8" descr="Hertfordshire safeguarding children partnership logo">
            <a:extLst>
              <a:ext uri="{FF2B5EF4-FFF2-40B4-BE49-F238E27FC236}">
                <a16:creationId xmlns:a16="http://schemas.microsoft.com/office/drawing/2014/main" id="{3DC7F5F2-D524-4B2B-A54C-5990E49B5B32}"/>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16</a:t>
            </a:fld>
            <a:endParaRPr lang="en-US" dirty="0"/>
          </a:p>
        </p:txBody>
      </p:sp>
    </p:spTree>
    <p:extLst>
      <p:ext uri="{BB962C8B-B14F-4D97-AF65-F5344CB8AC3E}">
        <p14:creationId xmlns:p14="http://schemas.microsoft.com/office/powerpoint/2010/main" val="29467518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4DDAAE2-05D9-4069-8CF1-AB156363D85E}"/>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9" y="407786"/>
            <a:ext cx="10093029"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Immediate response to incident or concerns</a:t>
            </a:r>
          </a:p>
        </p:txBody>
      </p:sp>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17</a:t>
            </a:fld>
            <a:endParaRPr lang="en-US" dirty="0"/>
          </a:p>
        </p:txBody>
      </p:sp>
      <p:graphicFrame>
        <p:nvGraphicFramePr>
          <p:cNvPr id="8" name="Table 2">
            <a:extLst>
              <a:ext uri="{FF2B5EF4-FFF2-40B4-BE49-F238E27FC236}">
                <a16:creationId xmlns:a16="http://schemas.microsoft.com/office/drawing/2014/main" id="{1E90FB85-B8ED-4432-9C83-76891A3E1746}"/>
              </a:ext>
            </a:extLst>
          </p:cNvPr>
          <p:cNvGraphicFramePr>
            <a:graphicFrameLocks noGrp="1"/>
          </p:cNvGraphicFramePr>
          <p:nvPr>
            <p:extLst>
              <p:ext uri="{D42A27DB-BD31-4B8C-83A1-F6EECF244321}">
                <p14:modId xmlns:p14="http://schemas.microsoft.com/office/powerpoint/2010/main" val="8304708"/>
              </p:ext>
            </p:extLst>
          </p:nvPr>
        </p:nvGraphicFramePr>
        <p:xfrm>
          <a:off x="209919" y="1861646"/>
          <a:ext cx="11492456" cy="4090285"/>
        </p:xfrm>
        <a:graphic>
          <a:graphicData uri="http://schemas.openxmlformats.org/drawingml/2006/table">
            <a:tbl>
              <a:tblPr firstRow="1" bandRow="1">
                <a:tableStyleId>{5940675A-B579-460E-94D1-54222C63F5DA}</a:tableStyleId>
              </a:tblPr>
              <a:tblGrid>
                <a:gridCol w="11492456">
                  <a:extLst>
                    <a:ext uri="{9D8B030D-6E8A-4147-A177-3AD203B41FA5}">
                      <a16:colId xmlns:a16="http://schemas.microsoft.com/office/drawing/2014/main" val="4214224588"/>
                    </a:ext>
                  </a:extLst>
                </a:gridCol>
              </a:tblGrid>
              <a:tr h="336805">
                <a:tc>
                  <a:txBody>
                    <a:bodyPr/>
                    <a:lstStyle/>
                    <a:p>
                      <a:r>
                        <a:rPr lang="en-GB" sz="1400" b="1" dirty="0">
                          <a:latin typeface="Calibri" panose="020F0502020204030204" pitchFamily="34" charset="0"/>
                          <a:cs typeface="Calibri" panose="020F0502020204030204" pitchFamily="34" charset="0"/>
                        </a:rPr>
                        <a:t>School:</a:t>
                      </a:r>
                    </a:p>
                  </a:txBody>
                  <a:tcPr/>
                </a:tc>
                <a:extLst>
                  <a:ext uri="{0D108BD9-81ED-4DB2-BD59-A6C34878D82A}">
                    <a16:rowId xmlns:a16="http://schemas.microsoft.com/office/drawing/2014/main" val="2259756011"/>
                  </a:ext>
                </a:extLst>
              </a:tr>
              <a:tr h="665362">
                <a:tc>
                  <a:txBody>
                    <a:bodyPr/>
                    <a:lstStyle/>
                    <a:p>
                      <a:pPr marL="800100" lvl="1" indent="-342900">
                        <a:buFont typeface="+mj-lt"/>
                        <a:buAutoNum type="arabicPeriod"/>
                      </a:pPr>
                      <a:r>
                        <a:rPr lang="en-GB" sz="1400" dirty="0">
                          <a:latin typeface="Calibri" panose="020F0502020204030204" pitchFamily="34" charset="0"/>
                          <a:cs typeface="Calibri" panose="020F0502020204030204" pitchFamily="34" charset="0"/>
                        </a:rPr>
                        <a:t>Inform parents / carer.</a:t>
                      </a:r>
                    </a:p>
                    <a:p>
                      <a:pPr marL="800100" lvl="1" indent="-342900">
                        <a:buFont typeface="+mj-lt"/>
                        <a:buAutoNum type="arabicPeriod"/>
                      </a:pPr>
                      <a:r>
                        <a:rPr lang="en-GB" sz="1400" dirty="0">
                          <a:latin typeface="Calibri" panose="020F0502020204030204" pitchFamily="34" charset="0"/>
                          <a:cs typeface="Calibri" panose="020F0502020204030204" pitchFamily="34" charset="0"/>
                        </a:rPr>
                        <a:t>Consider safety of child (arrange for child to be picked up from school if necessary).</a:t>
                      </a:r>
                    </a:p>
                    <a:p>
                      <a:pPr marL="800100" lvl="1" indent="-342900">
                        <a:buFont typeface="+mj-lt"/>
                        <a:buAutoNum type="arabicPeriod"/>
                      </a:pPr>
                      <a:r>
                        <a:rPr lang="en-GB" sz="1400" dirty="0">
                          <a:latin typeface="Calibri" panose="020F0502020204030204" pitchFamily="34" charset="0"/>
                          <a:cs typeface="Calibri" panose="020F0502020204030204" pitchFamily="34" charset="0"/>
                        </a:rPr>
                        <a:t>Consider safety of other children within the school community.</a:t>
                      </a:r>
                    </a:p>
                    <a:p>
                      <a:pPr marL="800100" lvl="1" indent="-342900">
                        <a:buFont typeface="+mj-lt"/>
                        <a:buAutoNum type="arabicPeriod"/>
                      </a:pPr>
                      <a:r>
                        <a:rPr lang="en-GB" sz="1400" dirty="0">
                          <a:latin typeface="Calibri" panose="020F0502020204030204" pitchFamily="34" charset="0"/>
                          <a:cs typeface="Calibri" panose="020F0502020204030204" pitchFamily="34" charset="0"/>
                        </a:rPr>
                        <a:t>If a child has suffered significant harm/is at immediate or imminent risk, school to make a child protection referral on 03001 234 043 and Police where relevant.</a:t>
                      </a:r>
                    </a:p>
                    <a:p>
                      <a:pPr marL="800100" lvl="1" indent="-342900">
                        <a:buFont typeface="+mj-lt"/>
                        <a:buAutoNum type="arabicPeriod"/>
                      </a:pPr>
                      <a:r>
                        <a:rPr lang="en-GB" sz="1400" dirty="0">
                          <a:latin typeface="Calibri" panose="020F0502020204030204" pitchFamily="34" charset="0"/>
                          <a:cs typeface="Calibri" panose="020F0502020204030204" pitchFamily="34" charset="0"/>
                        </a:rPr>
                        <a:t>If child not at immediate/imminent risk, call the Consultation Hub on 01438 737511.</a:t>
                      </a:r>
                    </a:p>
                    <a:p>
                      <a:pPr marL="800100" lvl="1" indent="-342900">
                        <a:buFont typeface="+mj-lt"/>
                        <a:buAutoNum type="arabicPeriod"/>
                      </a:pPr>
                      <a:r>
                        <a:rPr lang="en-GB" sz="1400" dirty="0">
                          <a:latin typeface="Calibri" panose="020F0502020204030204" pitchFamily="34" charset="0"/>
                          <a:cs typeface="Calibri" panose="020F0502020204030204" pitchFamily="34" charset="0"/>
                        </a:rPr>
                        <a:t>Review plan and re-evaluate any risk factors, if relevant .</a:t>
                      </a:r>
                    </a:p>
                    <a:p>
                      <a:pPr marL="800100" lvl="1" indent="-342900">
                        <a:buFont typeface="+mj-lt"/>
                        <a:buAutoNum type="arabicPeriod"/>
                      </a:pPr>
                      <a:r>
                        <a:rPr lang="en-GB" sz="1400" dirty="0">
                          <a:latin typeface="Calibri" panose="020F0502020204030204" pitchFamily="34" charset="0"/>
                          <a:cs typeface="Calibri" panose="020F0502020204030204" pitchFamily="34" charset="0"/>
                        </a:rPr>
                        <a:t>Discuss the expectations with young person &amp; Family and record their responsibilities.</a:t>
                      </a:r>
                    </a:p>
                  </a:txBody>
                  <a:tcPr/>
                </a:tc>
                <a:extLst>
                  <a:ext uri="{0D108BD9-81ED-4DB2-BD59-A6C34878D82A}">
                    <a16:rowId xmlns:a16="http://schemas.microsoft.com/office/drawing/2014/main" val="2509273268"/>
                  </a:ext>
                </a:extLst>
              </a:tr>
              <a:tr h="292489">
                <a:tc>
                  <a:txBody>
                    <a:bodyPr/>
                    <a:lstStyle/>
                    <a:p>
                      <a:r>
                        <a:rPr lang="en-GB" sz="1400" b="1" dirty="0">
                          <a:latin typeface="Calibri" panose="020F0502020204030204" pitchFamily="34" charset="0"/>
                          <a:cs typeface="Calibri" panose="020F0502020204030204" pitchFamily="34" charset="0"/>
                        </a:rPr>
                        <a:t>CYP:</a:t>
                      </a:r>
                      <a:endParaRPr lang="en-GB"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85886157"/>
                  </a:ext>
                </a:extLst>
              </a:tr>
              <a:tr h="665362">
                <a:tc>
                  <a:txBody>
                    <a:bodyPr/>
                    <a:lstStyle/>
                    <a:p>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844143753"/>
                  </a:ext>
                </a:extLst>
              </a:tr>
              <a:tr h="319636">
                <a:tc>
                  <a:txBody>
                    <a:bodyPr/>
                    <a:lstStyle/>
                    <a:p>
                      <a:r>
                        <a:rPr lang="en-GB" sz="1400" b="1" dirty="0">
                          <a:latin typeface="Calibri" panose="020F0502020204030204" pitchFamily="34" charset="0"/>
                          <a:cs typeface="Calibri" panose="020F0502020204030204" pitchFamily="34" charset="0"/>
                        </a:rPr>
                        <a:t>Parents/Carer:</a:t>
                      </a:r>
                    </a:p>
                  </a:txBody>
                  <a:tcPr/>
                </a:tc>
                <a:extLst>
                  <a:ext uri="{0D108BD9-81ED-4DB2-BD59-A6C34878D82A}">
                    <a16:rowId xmlns:a16="http://schemas.microsoft.com/office/drawing/2014/main" val="4184204742"/>
                  </a:ext>
                </a:extLst>
              </a:tr>
              <a:tr h="665362">
                <a:tc>
                  <a:txBody>
                    <a:bodyPr/>
                    <a:lstStyle/>
                    <a:p>
                      <a:endParaRPr lang="en-GB" sz="14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261156062"/>
                  </a:ext>
                </a:extLst>
              </a:tr>
            </a:tbl>
          </a:graphicData>
        </a:graphic>
      </p:graphicFrame>
      <p:sp>
        <p:nvSpPr>
          <p:cNvPr id="9" name="TextBox 8">
            <a:extLst>
              <a:ext uri="{FF2B5EF4-FFF2-40B4-BE49-F238E27FC236}">
                <a16:creationId xmlns:a16="http://schemas.microsoft.com/office/drawing/2014/main" id="{9D28378C-9C0B-47F5-A53A-C1D6E74259C1}"/>
              </a:ext>
            </a:extLst>
          </p:cNvPr>
          <p:cNvSpPr txBox="1"/>
          <p:nvPr/>
        </p:nvSpPr>
        <p:spPr>
          <a:xfrm>
            <a:off x="209919" y="1314647"/>
            <a:ext cx="11492456" cy="338554"/>
          </a:xfrm>
          <a:prstGeom prst="rect">
            <a:avLst/>
          </a:prstGeom>
          <a:noFill/>
        </p:spPr>
        <p:txBody>
          <a:bodyPr wrap="square">
            <a:spAutoFit/>
          </a:bodyPr>
          <a:lstStyle/>
          <a:p>
            <a:r>
              <a:rPr lang="en-GB" sz="1600" b="1" dirty="0">
                <a:latin typeface="Calibri" panose="020F0502020204030204" pitchFamily="34" charset="0"/>
                <a:cs typeface="Calibri" panose="020F0502020204030204" pitchFamily="34" charset="0"/>
              </a:rPr>
              <a:t>Actions to be taken immediately if an incident takes place, new concerns arise or current concerns continue with no change</a:t>
            </a:r>
          </a:p>
        </p:txBody>
      </p:sp>
    </p:spTree>
    <p:extLst>
      <p:ext uri="{BB962C8B-B14F-4D97-AF65-F5344CB8AC3E}">
        <p14:creationId xmlns:p14="http://schemas.microsoft.com/office/powerpoint/2010/main" val="1512209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4DDAAE2-05D9-4069-8CF1-AB156363D85E}"/>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9" y="407786"/>
            <a:ext cx="10093029"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Consent &amp; Agreement to plan</a:t>
            </a:r>
          </a:p>
        </p:txBody>
      </p:sp>
      <p:graphicFrame>
        <p:nvGraphicFramePr>
          <p:cNvPr id="2" name="Table 2">
            <a:extLst>
              <a:ext uri="{FF2B5EF4-FFF2-40B4-BE49-F238E27FC236}">
                <a16:creationId xmlns:a16="http://schemas.microsoft.com/office/drawing/2014/main" id="{8E1257D6-0B7F-4D57-AAFA-C717BA8EB093}"/>
              </a:ext>
            </a:extLst>
          </p:cNvPr>
          <p:cNvGraphicFramePr>
            <a:graphicFrameLocks noGrp="1"/>
          </p:cNvGraphicFramePr>
          <p:nvPr>
            <p:extLst>
              <p:ext uri="{D42A27DB-BD31-4B8C-83A1-F6EECF244321}">
                <p14:modId xmlns:p14="http://schemas.microsoft.com/office/powerpoint/2010/main" val="2489941761"/>
              </p:ext>
            </p:extLst>
          </p:nvPr>
        </p:nvGraphicFramePr>
        <p:xfrm>
          <a:off x="1192433" y="1574800"/>
          <a:ext cx="10161366" cy="3855720"/>
        </p:xfrm>
        <a:graphic>
          <a:graphicData uri="http://schemas.openxmlformats.org/drawingml/2006/table">
            <a:tbl>
              <a:tblPr firstRow="1" bandRow="1">
                <a:tableStyleId>{5940675A-B579-460E-94D1-54222C63F5DA}</a:tableStyleId>
              </a:tblPr>
              <a:tblGrid>
                <a:gridCol w="3387122">
                  <a:extLst>
                    <a:ext uri="{9D8B030D-6E8A-4147-A177-3AD203B41FA5}">
                      <a16:colId xmlns:a16="http://schemas.microsoft.com/office/drawing/2014/main" val="49399463"/>
                    </a:ext>
                  </a:extLst>
                </a:gridCol>
                <a:gridCol w="3387122">
                  <a:extLst>
                    <a:ext uri="{9D8B030D-6E8A-4147-A177-3AD203B41FA5}">
                      <a16:colId xmlns:a16="http://schemas.microsoft.com/office/drawing/2014/main" val="3420678401"/>
                    </a:ext>
                  </a:extLst>
                </a:gridCol>
                <a:gridCol w="3387122">
                  <a:extLst>
                    <a:ext uri="{9D8B030D-6E8A-4147-A177-3AD203B41FA5}">
                      <a16:colId xmlns:a16="http://schemas.microsoft.com/office/drawing/2014/main" val="2788335748"/>
                    </a:ext>
                  </a:extLst>
                </a:gridCol>
              </a:tblGrid>
              <a:tr h="370840">
                <a:tc>
                  <a:txBody>
                    <a:bodyPr/>
                    <a:lstStyle/>
                    <a:p>
                      <a:r>
                        <a:rPr lang="en-GB" sz="1400" b="1" dirty="0">
                          <a:latin typeface="Calibri" panose="020F0502020204030204" pitchFamily="34" charset="0"/>
                          <a:cs typeface="Calibri" panose="020F0502020204030204" pitchFamily="34" charset="0"/>
                        </a:rPr>
                        <a:t>Name</a:t>
                      </a:r>
                    </a:p>
                  </a:txBody>
                  <a:tcPr/>
                </a:tc>
                <a:tc>
                  <a:txBody>
                    <a:bodyPr/>
                    <a:lstStyle/>
                    <a:p>
                      <a:r>
                        <a:rPr lang="en-GB" sz="1400" b="1" dirty="0">
                          <a:latin typeface="Calibri" panose="020F0502020204030204" pitchFamily="34" charset="0"/>
                          <a:cs typeface="Calibri" panose="020F0502020204030204" pitchFamily="34" charset="0"/>
                        </a:rPr>
                        <a:t>Role</a:t>
                      </a:r>
                    </a:p>
                  </a:txBody>
                  <a:tcPr/>
                </a:tc>
                <a:tc>
                  <a:txBody>
                    <a:bodyPr/>
                    <a:lstStyle/>
                    <a:p>
                      <a:r>
                        <a:rPr lang="en-GB" sz="1400" b="1" dirty="0">
                          <a:latin typeface="Calibri" panose="020F0502020204030204" pitchFamily="34" charset="0"/>
                          <a:cs typeface="Calibri" panose="020F0502020204030204" pitchFamily="34" charset="0"/>
                        </a:rPr>
                        <a:t>Signature</a:t>
                      </a:r>
                    </a:p>
                  </a:txBody>
                  <a:tcPr/>
                </a:tc>
                <a:extLst>
                  <a:ext uri="{0D108BD9-81ED-4DB2-BD59-A6C34878D82A}">
                    <a16:rowId xmlns:a16="http://schemas.microsoft.com/office/drawing/2014/main" val="3506516817"/>
                  </a:ext>
                </a:extLst>
              </a:tr>
              <a:tr h="370840">
                <a:tc>
                  <a:txBody>
                    <a:bodyPr/>
                    <a:lstStyle/>
                    <a:p>
                      <a:endParaRPr lang="en-GB" sz="1400" dirty="0">
                        <a:latin typeface="Calibri" panose="020F0502020204030204" pitchFamily="34" charset="0"/>
                        <a:cs typeface="Calibri" panose="020F0502020204030204" pitchFamily="34" charset="0"/>
                      </a:endParaRPr>
                    </a:p>
                  </a:txBody>
                  <a:tcPr/>
                </a:tc>
                <a:tc>
                  <a:txBody>
                    <a:bodyPr/>
                    <a:lstStyle/>
                    <a:p>
                      <a:r>
                        <a:rPr lang="en-GB" sz="1400" dirty="0">
                          <a:latin typeface="Calibri" panose="020F0502020204030204" pitchFamily="34" charset="0"/>
                          <a:cs typeface="Calibri" panose="020F0502020204030204" pitchFamily="34" charset="0"/>
                        </a:rPr>
                        <a:t>Headteacher / Principal</a:t>
                      </a:r>
                    </a:p>
                  </a:txBody>
                  <a:tcPr/>
                </a:tc>
                <a:tc>
                  <a:txBody>
                    <a:bodyPr/>
                    <a:lstStyle/>
                    <a:p>
                      <a:endParaRPr lang="en-GB" sz="140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90367687"/>
                  </a:ext>
                </a:extLst>
              </a:tr>
              <a:tr h="370840">
                <a:tc>
                  <a:txBody>
                    <a:bodyPr/>
                    <a:lstStyle/>
                    <a:p>
                      <a:endParaRPr lang="en-GB" sz="1400" dirty="0">
                        <a:latin typeface="Calibri" panose="020F0502020204030204" pitchFamily="34" charset="0"/>
                        <a:cs typeface="Calibri" panose="020F0502020204030204" pitchFamily="34" charset="0"/>
                      </a:endParaRPr>
                    </a:p>
                  </a:txBody>
                  <a:tcPr/>
                </a:tc>
                <a:tc>
                  <a:txBody>
                    <a:bodyPr/>
                    <a:lstStyle/>
                    <a:p>
                      <a:r>
                        <a:rPr lang="en-GB" sz="1400" dirty="0">
                          <a:latin typeface="Calibri" panose="020F0502020204030204" pitchFamily="34" charset="0"/>
                          <a:cs typeface="Calibri" panose="020F0502020204030204" pitchFamily="34" charset="0"/>
                        </a:rPr>
                        <a:t>Designated Safeguarding Person (DSP)</a:t>
                      </a:r>
                    </a:p>
                  </a:txBody>
                  <a:tcPr/>
                </a:tc>
                <a:tc>
                  <a:txBody>
                    <a:bodyPr/>
                    <a:lstStyle/>
                    <a:p>
                      <a:endParaRPr lang="en-GB" sz="140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046765638"/>
                  </a:ext>
                </a:extLst>
              </a:tr>
              <a:tr h="370840">
                <a:tc>
                  <a:txBody>
                    <a:bodyPr/>
                    <a:lstStyle/>
                    <a:p>
                      <a:endParaRPr lang="en-GB" sz="1400">
                        <a:latin typeface="Calibri" panose="020F0502020204030204" pitchFamily="34" charset="0"/>
                        <a:cs typeface="Calibri" panose="020F0502020204030204" pitchFamily="34" charset="0"/>
                      </a:endParaRPr>
                    </a:p>
                  </a:txBody>
                  <a:tcPr/>
                </a:tc>
                <a:tc>
                  <a:txBody>
                    <a:bodyPr/>
                    <a:lstStyle/>
                    <a:p>
                      <a:r>
                        <a:rPr lang="en-GB" sz="1400" dirty="0">
                          <a:latin typeface="Calibri" panose="020F0502020204030204" pitchFamily="34" charset="0"/>
                          <a:cs typeface="Calibri" panose="020F0502020204030204" pitchFamily="34" charset="0"/>
                        </a:rPr>
                        <a:t>Form Tutor / Class Teacher</a:t>
                      </a:r>
                    </a:p>
                  </a:txBody>
                  <a:tcPr/>
                </a:tc>
                <a:tc>
                  <a:txBody>
                    <a:bodyPr/>
                    <a:lstStyle/>
                    <a:p>
                      <a:endParaRPr lang="en-GB"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559027747"/>
                  </a:ext>
                </a:extLst>
              </a:tr>
              <a:tr h="370840">
                <a:tc>
                  <a:txBody>
                    <a:bodyPr/>
                    <a:lstStyle/>
                    <a:p>
                      <a:endParaRPr lang="en-GB" sz="1400" dirty="0">
                        <a:latin typeface="Calibri" panose="020F0502020204030204" pitchFamily="34" charset="0"/>
                        <a:cs typeface="Calibri" panose="020F0502020204030204" pitchFamily="34" charset="0"/>
                      </a:endParaRPr>
                    </a:p>
                  </a:txBody>
                  <a:tcPr/>
                </a:tc>
                <a:tc>
                  <a:txBody>
                    <a:bodyPr/>
                    <a:lstStyle/>
                    <a:p>
                      <a:r>
                        <a:rPr lang="en-GB" sz="1400" dirty="0">
                          <a:latin typeface="Calibri" panose="020F0502020204030204" pitchFamily="34" charset="0"/>
                          <a:cs typeface="Calibri" panose="020F0502020204030204" pitchFamily="34" charset="0"/>
                        </a:rPr>
                        <a:t>Other relevant school staff</a:t>
                      </a:r>
                    </a:p>
                  </a:txBody>
                  <a:tcPr/>
                </a:tc>
                <a:tc>
                  <a:txBody>
                    <a:bodyPr/>
                    <a:lstStyle/>
                    <a:p>
                      <a:endParaRPr lang="en-GB"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95089241"/>
                  </a:ext>
                </a:extLst>
              </a:tr>
              <a:tr h="370840">
                <a:tc>
                  <a:txBody>
                    <a:bodyPr/>
                    <a:lstStyle/>
                    <a:p>
                      <a:endParaRPr lang="en-GB" sz="1400" dirty="0">
                        <a:latin typeface="Calibri" panose="020F0502020204030204" pitchFamily="34" charset="0"/>
                        <a:cs typeface="Calibri" panose="020F0502020204030204" pitchFamily="34" charset="0"/>
                      </a:endParaRPr>
                    </a:p>
                  </a:txBody>
                  <a:tcPr/>
                </a:tc>
                <a:tc>
                  <a:txBody>
                    <a:bodyPr/>
                    <a:lstStyle/>
                    <a:p>
                      <a:r>
                        <a:rPr lang="en-GB" sz="1400" dirty="0">
                          <a:latin typeface="Calibri" panose="020F0502020204030204" pitchFamily="34" charset="0"/>
                          <a:cs typeface="Calibri" panose="020F0502020204030204" pitchFamily="34" charset="0"/>
                        </a:rPr>
                        <a:t>Child/Young Person</a:t>
                      </a:r>
                    </a:p>
                  </a:txBody>
                  <a:tcPr/>
                </a:tc>
                <a:tc>
                  <a:txBody>
                    <a:bodyPr/>
                    <a:lstStyle/>
                    <a:p>
                      <a:endParaRPr lang="en-GB"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162247776"/>
                  </a:ext>
                </a:extLst>
              </a:tr>
              <a:tr h="370840">
                <a:tc>
                  <a:txBody>
                    <a:bodyPr/>
                    <a:lstStyle/>
                    <a:p>
                      <a:endParaRPr lang="en-GB" sz="1400" dirty="0">
                        <a:latin typeface="Calibri" panose="020F0502020204030204" pitchFamily="34" charset="0"/>
                        <a:cs typeface="Calibri" panose="020F0502020204030204" pitchFamily="34" charset="0"/>
                      </a:endParaRPr>
                    </a:p>
                  </a:txBody>
                  <a:tcPr/>
                </a:tc>
                <a:tc>
                  <a:txBody>
                    <a:bodyPr/>
                    <a:lstStyle/>
                    <a:p>
                      <a:r>
                        <a:rPr lang="en-GB" sz="1400" dirty="0">
                          <a:latin typeface="Calibri" panose="020F0502020204030204" pitchFamily="34" charset="0"/>
                          <a:cs typeface="Calibri" panose="020F0502020204030204" pitchFamily="34" charset="0"/>
                        </a:rPr>
                        <a:t>Children’s Services</a:t>
                      </a:r>
                    </a:p>
                  </a:txBody>
                  <a:tcPr/>
                </a:tc>
                <a:tc>
                  <a:txBody>
                    <a:bodyPr/>
                    <a:lstStyle/>
                    <a:p>
                      <a:endParaRPr lang="en-GB"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696141163"/>
                  </a:ext>
                </a:extLst>
              </a:tr>
              <a:tr h="370840">
                <a:tc>
                  <a:txBody>
                    <a:bodyPr/>
                    <a:lstStyle/>
                    <a:p>
                      <a:endParaRPr lang="en-GB" sz="1400" dirty="0">
                        <a:latin typeface="Calibri" panose="020F0502020204030204" pitchFamily="34" charset="0"/>
                        <a:cs typeface="Calibri" panose="020F0502020204030204" pitchFamily="34" charset="0"/>
                      </a:endParaRPr>
                    </a:p>
                  </a:txBody>
                  <a:tcPr/>
                </a:tc>
                <a:tc>
                  <a:txBody>
                    <a:bodyPr/>
                    <a:lstStyle/>
                    <a:p>
                      <a:r>
                        <a:rPr lang="en-GB" sz="1400" dirty="0">
                          <a:latin typeface="Calibri" panose="020F0502020204030204" pitchFamily="34" charset="0"/>
                          <a:cs typeface="Calibri" panose="020F0502020204030204" pitchFamily="34" charset="0"/>
                        </a:rPr>
                        <a:t>Police (if involved)</a:t>
                      </a:r>
                    </a:p>
                  </a:txBody>
                  <a:tcPr/>
                </a:tc>
                <a:tc>
                  <a:txBody>
                    <a:bodyPr/>
                    <a:lstStyle/>
                    <a:p>
                      <a:endParaRPr lang="en-GB"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019435506"/>
                  </a:ext>
                </a:extLst>
              </a:tr>
              <a:tr h="370840">
                <a:tc>
                  <a:txBody>
                    <a:bodyPr/>
                    <a:lstStyle/>
                    <a:p>
                      <a:endParaRPr lang="en-GB" sz="1400" dirty="0">
                        <a:latin typeface="Calibri" panose="020F0502020204030204" pitchFamily="34" charset="0"/>
                        <a:cs typeface="Calibri" panose="020F0502020204030204" pitchFamily="34" charset="0"/>
                      </a:endParaRPr>
                    </a:p>
                  </a:txBody>
                  <a:tcPr/>
                </a:tc>
                <a:tc>
                  <a:txBody>
                    <a:bodyPr/>
                    <a:lstStyle/>
                    <a:p>
                      <a:r>
                        <a:rPr lang="en-GB" sz="1400" dirty="0">
                          <a:latin typeface="Calibri" panose="020F0502020204030204" pitchFamily="34" charset="0"/>
                          <a:cs typeface="Calibri" panose="020F0502020204030204" pitchFamily="34" charset="0"/>
                        </a:rPr>
                        <a:t>Other Universal or Targeted Services</a:t>
                      </a:r>
                    </a:p>
                  </a:txBody>
                  <a:tcPr/>
                </a:tc>
                <a:tc>
                  <a:txBody>
                    <a:bodyPr/>
                    <a:lstStyle/>
                    <a:p>
                      <a:endParaRPr lang="en-GB"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9770870"/>
                  </a:ext>
                </a:extLst>
              </a:tr>
              <a:tr h="370840">
                <a:tc>
                  <a:txBody>
                    <a:bodyPr/>
                    <a:lstStyle/>
                    <a:p>
                      <a:endParaRPr lang="en-GB" sz="1400" dirty="0">
                        <a:latin typeface="Calibri" panose="020F0502020204030204" pitchFamily="34" charset="0"/>
                        <a:cs typeface="Calibri" panose="020F0502020204030204" pitchFamily="34" charset="0"/>
                      </a:endParaRPr>
                    </a:p>
                  </a:txBody>
                  <a:tcPr/>
                </a:tc>
                <a:tc>
                  <a:txBody>
                    <a:bodyPr/>
                    <a:lstStyle/>
                    <a:p>
                      <a:r>
                        <a:rPr lang="en-GB" sz="1400" dirty="0">
                          <a:latin typeface="Calibri" panose="020F0502020204030204" pitchFamily="34" charset="0"/>
                          <a:cs typeface="Calibri" panose="020F0502020204030204" pitchFamily="34" charset="0"/>
                        </a:rPr>
                        <a:t>Parents/Carer (</a:t>
                      </a:r>
                      <a:r>
                        <a:rPr lang="en-GB" sz="1400" b="1" dirty="0">
                          <a:latin typeface="Calibri" panose="020F0502020204030204" pitchFamily="34" charset="0"/>
                          <a:cs typeface="Calibri" panose="020F0502020204030204" pitchFamily="34" charset="0"/>
                        </a:rPr>
                        <a:t>must</a:t>
                      </a:r>
                      <a:r>
                        <a:rPr lang="en-GB" sz="1400" b="0" dirty="0">
                          <a:latin typeface="Calibri" panose="020F0502020204030204" pitchFamily="34" charset="0"/>
                          <a:cs typeface="Calibri" panose="020F0502020204030204" pitchFamily="34" charset="0"/>
                        </a:rPr>
                        <a:t> have parent/carer consent, without it plan cannot go ahead)</a:t>
                      </a:r>
                      <a:endParaRPr lang="en-GB" sz="1400" dirty="0">
                        <a:latin typeface="Calibri" panose="020F0502020204030204" pitchFamily="34" charset="0"/>
                        <a:cs typeface="Calibri" panose="020F0502020204030204" pitchFamily="34" charset="0"/>
                      </a:endParaRPr>
                    </a:p>
                  </a:txBody>
                  <a:tcPr/>
                </a:tc>
                <a:tc>
                  <a:txBody>
                    <a:bodyPr/>
                    <a:lstStyle/>
                    <a:p>
                      <a:endParaRPr lang="en-GB"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281003209"/>
                  </a:ext>
                </a:extLst>
              </a:tr>
            </a:tbl>
          </a:graphicData>
        </a:graphic>
      </p:graphicFrame>
      <p:pic>
        <p:nvPicPr>
          <p:cNvPr id="6" name="Picture 5" descr="Families First Logo">
            <a:extLst>
              <a:ext uri="{FF2B5EF4-FFF2-40B4-BE49-F238E27FC236}">
                <a16:creationId xmlns:a16="http://schemas.microsoft.com/office/drawing/2014/main" id="{02A20252-1E64-43F9-9B8F-7456BF1486F0}"/>
              </a:ext>
              <a:ext uri="{C183D7F6-B498-43B3-948B-1728B52AA6E4}">
                <adec:decorative xmlns:adec="http://schemas.microsoft.com/office/drawing/2017/decorative" val="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8" name="Picture 7" descr="Hertfordshire safeguarding children partnership logo">
            <a:extLst>
              <a:ext uri="{FF2B5EF4-FFF2-40B4-BE49-F238E27FC236}">
                <a16:creationId xmlns:a16="http://schemas.microsoft.com/office/drawing/2014/main" id="{04F5FDF7-191A-44B8-B9B6-D5982CB86BEF}"/>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18</a:t>
            </a:fld>
            <a:endParaRPr lang="en-US" dirty="0"/>
          </a:p>
        </p:txBody>
      </p:sp>
    </p:spTree>
    <p:extLst>
      <p:ext uri="{BB962C8B-B14F-4D97-AF65-F5344CB8AC3E}">
        <p14:creationId xmlns:p14="http://schemas.microsoft.com/office/powerpoint/2010/main" val="10522553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4DDAAE2-05D9-4069-8CF1-AB156363D85E}"/>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9" y="407786"/>
            <a:ext cx="10093029"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Review of Safety &amp; Support Plan</a:t>
            </a:r>
          </a:p>
        </p:txBody>
      </p:sp>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19</a:t>
            </a:fld>
            <a:endParaRPr lang="en-US" dirty="0"/>
          </a:p>
        </p:txBody>
      </p:sp>
      <p:graphicFrame>
        <p:nvGraphicFramePr>
          <p:cNvPr id="8" name="Table 2">
            <a:extLst>
              <a:ext uri="{FF2B5EF4-FFF2-40B4-BE49-F238E27FC236}">
                <a16:creationId xmlns:a16="http://schemas.microsoft.com/office/drawing/2014/main" id="{1E90FB85-B8ED-4432-9C83-76891A3E1746}"/>
              </a:ext>
            </a:extLst>
          </p:cNvPr>
          <p:cNvGraphicFramePr>
            <a:graphicFrameLocks noGrp="1"/>
          </p:cNvGraphicFramePr>
          <p:nvPr>
            <p:extLst>
              <p:ext uri="{D42A27DB-BD31-4B8C-83A1-F6EECF244321}">
                <p14:modId xmlns:p14="http://schemas.microsoft.com/office/powerpoint/2010/main" val="1753063307"/>
              </p:ext>
            </p:extLst>
          </p:nvPr>
        </p:nvGraphicFramePr>
        <p:xfrm>
          <a:off x="209919" y="2336799"/>
          <a:ext cx="11492456" cy="3844970"/>
        </p:xfrm>
        <a:graphic>
          <a:graphicData uri="http://schemas.openxmlformats.org/drawingml/2006/table">
            <a:tbl>
              <a:tblPr firstRow="1" bandRow="1">
                <a:tableStyleId>{5940675A-B579-460E-94D1-54222C63F5DA}</a:tableStyleId>
              </a:tblPr>
              <a:tblGrid>
                <a:gridCol w="10150038">
                  <a:extLst>
                    <a:ext uri="{9D8B030D-6E8A-4147-A177-3AD203B41FA5}">
                      <a16:colId xmlns:a16="http://schemas.microsoft.com/office/drawing/2014/main" val="4214224588"/>
                    </a:ext>
                  </a:extLst>
                </a:gridCol>
                <a:gridCol w="1342418">
                  <a:extLst>
                    <a:ext uri="{9D8B030D-6E8A-4147-A177-3AD203B41FA5}">
                      <a16:colId xmlns:a16="http://schemas.microsoft.com/office/drawing/2014/main" val="965367987"/>
                    </a:ext>
                  </a:extLst>
                </a:gridCol>
              </a:tblGrid>
              <a:tr h="386081">
                <a:tc>
                  <a:txBody>
                    <a:bodyPr/>
                    <a:lstStyle/>
                    <a:p>
                      <a:r>
                        <a:rPr lang="en-GB" sz="1400" b="1" dirty="0">
                          <a:latin typeface="Calibri" panose="020F0502020204030204" pitchFamily="34" charset="0"/>
                          <a:cs typeface="Calibri" panose="020F0502020204030204" pitchFamily="34" charset="0"/>
                        </a:rPr>
                        <a:t>Actions/amendments</a:t>
                      </a:r>
                    </a:p>
                  </a:txBody>
                  <a:tcPr/>
                </a:tc>
                <a:tc>
                  <a:txBody>
                    <a:bodyPr/>
                    <a:lstStyle/>
                    <a:p>
                      <a:r>
                        <a:rPr lang="en-GB" sz="1400" b="1" dirty="0">
                          <a:latin typeface="Calibri" panose="020F0502020204030204" pitchFamily="34" charset="0"/>
                          <a:cs typeface="Calibri" panose="020F0502020204030204" pitchFamily="34" charset="0"/>
                        </a:rPr>
                        <a:t>By who and by when?</a:t>
                      </a:r>
                    </a:p>
                  </a:txBody>
                  <a:tcPr/>
                </a:tc>
                <a:extLst>
                  <a:ext uri="{0D108BD9-81ED-4DB2-BD59-A6C34878D82A}">
                    <a16:rowId xmlns:a16="http://schemas.microsoft.com/office/drawing/2014/main" val="2259756011"/>
                  </a:ext>
                </a:extLst>
              </a:tr>
              <a:tr h="665362">
                <a:tc>
                  <a:txBody>
                    <a:bodyPr/>
                    <a:lstStyle/>
                    <a:p>
                      <a:pPr marL="0" lvl="0" indent="0">
                        <a:buFont typeface="+mj-lt"/>
                        <a:buNone/>
                      </a:pPr>
                      <a:endParaRPr lang="en-GB" sz="1400" dirty="0">
                        <a:latin typeface="Calibri" panose="020F0502020204030204" pitchFamily="34" charset="0"/>
                        <a:cs typeface="Calibri" panose="020F0502020204030204" pitchFamily="34" charset="0"/>
                      </a:endParaRPr>
                    </a:p>
                  </a:txBody>
                  <a:tcPr/>
                </a:tc>
                <a:tc>
                  <a:txBody>
                    <a:bodyPr/>
                    <a:lstStyle/>
                    <a:p>
                      <a:pPr marL="800100" lvl="1" indent="-342900">
                        <a:buFont typeface="+mj-lt"/>
                        <a:buAutoNum type="arabicPeriod"/>
                      </a:pPr>
                      <a:endParaRPr lang="en-GB"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509273268"/>
                  </a:ext>
                </a:extLst>
              </a:tr>
              <a:tr h="665362">
                <a:tc>
                  <a:txBody>
                    <a:bodyPr/>
                    <a:lstStyle/>
                    <a:p>
                      <a:pPr marL="0" lvl="0" indent="0">
                        <a:buFont typeface="+mj-lt"/>
                        <a:buNone/>
                      </a:pPr>
                      <a:endParaRPr lang="en-GB" sz="1400" dirty="0">
                        <a:latin typeface="Calibri" panose="020F0502020204030204" pitchFamily="34" charset="0"/>
                        <a:cs typeface="Calibri" panose="020F0502020204030204" pitchFamily="34" charset="0"/>
                      </a:endParaRPr>
                    </a:p>
                  </a:txBody>
                  <a:tcPr/>
                </a:tc>
                <a:tc>
                  <a:txBody>
                    <a:bodyPr/>
                    <a:lstStyle/>
                    <a:p>
                      <a:pPr marL="800100" lvl="1" indent="-342900">
                        <a:buFont typeface="+mj-lt"/>
                        <a:buAutoNum type="arabicPeriod"/>
                      </a:pPr>
                      <a:endParaRPr lang="en-GB"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158585190"/>
                  </a:ext>
                </a:extLst>
              </a:tr>
              <a:tr h="665362">
                <a:tc>
                  <a:txBody>
                    <a:bodyPr/>
                    <a:lstStyle/>
                    <a:p>
                      <a:pPr marL="0" lvl="0" indent="0">
                        <a:buFont typeface="+mj-lt"/>
                        <a:buNone/>
                      </a:pPr>
                      <a:endParaRPr lang="en-GB" sz="1400" dirty="0">
                        <a:latin typeface="Calibri" panose="020F0502020204030204" pitchFamily="34" charset="0"/>
                        <a:cs typeface="Calibri" panose="020F0502020204030204" pitchFamily="34" charset="0"/>
                      </a:endParaRPr>
                    </a:p>
                  </a:txBody>
                  <a:tcPr/>
                </a:tc>
                <a:tc>
                  <a:txBody>
                    <a:bodyPr/>
                    <a:lstStyle/>
                    <a:p>
                      <a:pPr marL="800100" lvl="1" indent="-342900">
                        <a:buFont typeface="+mj-lt"/>
                        <a:buAutoNum type="arabicPeriod"/>
                      </a:pPr>
                      <a:endParaRPr lang="en-GB"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661850291"/>
                  </a:ext>
                </a:extLst>
              </a:tr>
              <a:tr h="665362">
                <a:tc>
                  <a:txBody>
                    <a:bodyPr/>
                    <a:lstStyle/>
                    <a:p>
                      <a:pPr marL="0" lvl="0" indent="0">
                        <a:buFont typeface="+mj-lt"/>
                        <a:buNone/>
                      </a:pPr>
                      <a:endParaRPr lang="en-GB" sz="1400" dirty="0">
                        <a:latin typeface="Calibri" panose="020F0502020204030204" pitchFamily="34" charset="0"/>
                        <a:cs typeface="Calibri" panose="020F0502020204030204" pitchFamily="34" charset="0"/>
                      </a:endParaRPr>
                    </a:p>
                  </a:txBody>
                  <a:tcPr/>
                </a:tc>
                <a:tc>
                  <a:txBody>
                    <a:bodyPr/>
                    <a:lstStyle/>
                    <a:p>
                      <a:pPr marL="800100" lvl="1" indent="-342900">
                        <a:buFont typeface="+mj-lt"/>
                        <a:buAutoNum type="arabicPeriod"/>
                      </a:pPr>
                      <a:endParaRPr lang="en-GB"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849073520"/>
                  </a:ext>
                </a:extLst>
              </a:tr>
              <a:tr h="665362">
                <a:tc>
                  <a:txBody>
                    <a:bodyPr/>
                    <a:lstStyle/>
                    <a:p>
                      <a:pPr marL="0" lvl="0" indent="0">
                        <a:buFont typeface="+mj-lt"/>
                        <a:buNone/>
                      </a:pPr>
                      <a:endParaRPr lang="en-GB" sz="1400" dirty="0">
                        <a:latin typeface="Calibri" panose="020F0502020204030204" pitchFamily="34" charset="0"/>
                        <a:cs typeface="Calibri" panose="020F0502020204030204" pitchFamily="34" charset="0"/>
                      </a:endParaRPr>
                    </a:p>
                  </a:txBody>
                  <a:tcPr/>
                </a:tc>
                <a:tc>
                  <a:txBody>
                    <a:bodyPr/>
                    <a:lstStyle/>
                    <a:p>
                      <a:pPr marL="800100" lvl="1" indent="-342900">
                        <a:buFont typeface="+mj-lt"/>
                        <a:buAutoNum type="arabicPeriod"/>
                      </a:pPr>
                      <a:endParaRPr lang="en-GB" sz="14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574705063"/>
                  </a:ext>
                </a:extLst>
              </a:tr>
            </a:tbl>
          </a:graphicData>
        </a:graphic>
      </p:graphicFrame>
      <p:sp>
        <p:nvSpPr>
          <p:cNvPr id="9" name="TextBox 8">
            <a:extLst>
              <a:ext uri="{FF2B5EF4-FFF2-40B4-BE49-F238E27FC236}">
                <a16:creationId xmlns:a16="http://schemas.microsoft.com/office/drawing/2014/main" id="{9D28378C-9C0B-47F5-A53A-C1D6E74259C1}"/>
              </a:ext>
            </a:extLst>
          </p:cNvPr>
          <p:cNvSpPr txBox="1"/>
          <p:nvPr/>
        </p:nvSpPr>
        <p:spPr>
          <a:xfrm>
            <a:off x="209919" y="1314647"/>
            <a:ext cx="11492456" cy="738664"/>
          </a:xfrm>
          <a:prstGeom prst="rect">
            <a:avLst/>
          </a:prstGeom>
          <a:noFill/>
        </p:spPr>
        <p:txBody>
          <a:bodyPr wrap="square">
            <a:spAutoFit/>
          </a:bodyPr>
          <a:lstStyle/>
          <a:p>
            <a:r>
              <a:rPr lang="en-GB" sz="1400" b="1" i="0" dirty="0">
                <a:solidFill>
                  <a:srgbClr val="000000"/>
                </a:solidFill>
                <a:effectLst/>
                <a:latin typeface="Calibri" panose="020F0502020204030204" pitchFamily="34" charset="0"/>
                <a:cs typeface="Calibri" panose="020F0502020204030204" pitchFamily="34" charset="0"/>
              </a:rPr>
              <a:t>Using the Safety and Support Plan and the chronology re any incidences, evaluate whether any changes need to be made to the Safety and Support Plan? A review will consider any new information, change in circumstances any work carried out with the child and family by school or other agencies/universal resources e.g. GP. Include any positive outcomes.</a:t>
            </a:r>
            <a:endParaRPr lang="en-GB" sz="1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79956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78B19F-EB98-47E9-A01D-86522DB1D712}"/>
              </a:ext>
              <a:ext uri="{C183D7F6-B498-43B3-948B-1728B52AA6E4}">
                <adec:decorative xmlns:adec="http://schemas.microsoft.com/office/drawing/2017/decorative" val="1"/>
              </a:ext>
            </a:extLst>
          </p:cNvPr>
          <p:cNvSpPr/>
          <p:nvPr/>
        </p:nvSpPr>
        <p:spPr>
          <a:xfrm>
            <a:off x="0" y="0"/>
            <a:ext cx="4922520" cy="6932428"/>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21" y="407786"/>
            <a:ext cx="4518420"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Contents</a:t>
            </a:r>
          </a:p>
        </p:txBody>
      </p:sp>
      <p:sp>
        <p:nvSpPr>
          <p:cNvPr id="8" name="Text Placeholder 7">
            <a:extLst>
              <a:ext uri="{FF2B5EF4-FFF2-40B4-BE49-F238E27FC236}">
                <a16:creationId xmlns:a16="http://schemas.microsoft.com/office/drawing/2014/main" id="{938E3964-EE54-4BDC-A0A3-DC7D197FFB5C}"/>
              </a:ext>
            </a:extLst>
          </p:cNvPr>
          <p:cNvSpPr>
            <a:spLocks noGrp="1"/>
          </p:cNvSpPr>
          <p:nvPr>
            <p:ph type="body" sz="quarter" idx="16"/>
          </p:nvPr>
        </p:nvSpPr>
        <p:spPr>
          <a:xfrm>
            <a:off x="5669281" y="407786"/>
            <a:ext cx="6100962" cy="5737611"/>
          </a:xfrm>
        </p:spPr>
        <p:txBody>
          <a:bodyPr/>
          <a:lstStyle/>
          <a:p>
            <a:pPr>
              <a:lnSpc>
                <a:spcPct val="100000"/>
              </a:lnSpc>
              <a:spcBef>
                <a:spcPts val="300"/>
              </a:spcBef>
            </a:pPr>
            <a:r>
              <a:rPr lang="en-US" spc="0" dirty="0">
                <a:solidFill>
                  <a:schemeClr val="tx1"/>
                </a:solidFill>
                <a:latin typeface="Calibri" panose="020F0502020204030204" pitchFamily="34" charset="0"/>
                <a:cs typeface="Calibri" panose="020F0502020204030204" pitchFamily="34" charset="0"/>
              </a:rPr>
              <a:t>Glossary​ of Terms</a:t>
            </a:r>
          </a:p>
          <a:p>
            <a:pPr>
              <a:lnSpc>
                <a:spcPct val="100000"/>
              </a:lnSpc>
              <a:spcBef>
                <a:spcPts val="300"/>
              </a:spcBef>
            </a:pPr>
            <a:r>
              <a:rPr lang="en-US" spc="0" dirty="0">
                <a:solidFill>
                  <a:schemeClr val="tx1"/>
                </a:solidFill>
                <a:latin typeface="Calibri" panose="020F0502020204030204" pitchFamily="34" charset="0"/>
                <a:cs typeface="Calibri" panose="020F0502020204030204" pitchFamily="34" charset="0"/>
              </a:rPr>
              <a:t>Prevent</a:t>
            </a:r>
          </a:p>
          <a:p>
            <a:pPr marL="457200" lvl="1" indent="0">
              <a:lnSpc>
                <a:spcPct val="100000"/>
              </a:lnSpc>
              <a:spcBef>
                <a:spcPts val="300"/>
              </a:spcBef>
              <a:buNone/>
            </a:pPr>
            <a:r>
              <a:rPr lang="en-GB" sz="1400" dirty="0">
                <a:latin typeface="Calibri" panose="020F0502020204030204" pitchFamily="34" charset="0"/>
                <a:cs typeface="Calibri" panose="020F0502020204030204" pitchFamily="34" charset="0"/>
              </a:rPr>
              <a:t>What is Prevent?</a:t>
            </a:r>
          </a:p>
          <a:p>
            <a:pPr marL="457200" lvl="1" indent="0">
              <a:lnSpc>
                <a:spcPct val="100000"/>
              </a:lnSpc>
              <a:spcBef>
                <a:spcPts val="300"/>
              </a:spcBef>
              <a:buNone/>
            </a:pPr>
            <a:r>
              <a:rPr lang="en-GB" sz="1400" dirty="0">
                <a:latin typeface="Calibri" panose="020F0502020204030204" pitchFamily="34" charset="0"/>
                <a:cs typeface="Calibri" panose="020F0502020204030204" pitchFamily="34" charset="0"/>
              </a:rPr>
              <a:t>What do I do if I have a Prevent concern?</a:t>
            </a:r>
          </a:p>
          <a:p>
            <a:pPr>
              <a:lnSpc>
                <a:spcPct val="100000"/>
              </a:lnSpc>
              <a:spcBef>
                <a:spcPts val="300"/>
              </a:spcBef>
            </a:pPr>
            <a:r>
              <a:rPr lang="en-GB" spc="0" dirty="0">
                <a:solidFill>
                  <a:schemeClr val="tx1"/>
                </a:solidFill>
                <a:latin typeface="Calibri" panose="020F0502020204030204" pitchFamily="34" charset="0"/>
                <a:cs typeface="Calibri" panose="020F0502020204030204" pitchFamily="34" charset="0"/>
              </a:rPr>
              <a:t>Safety and Support Plan</a:t>
            </a:r>
          </a:p>
          <a:p>
            <a:pPr marL="457200" lvl="1" indent="0">
              <a:lnSpc>
                <a:spcPct val="100000"/>
              </a:lnSpc>
              <a:spcBef>
                <a:spcPts val="300"/>
              </a:spcBef>
              <a:buNone/>
            </a:pPr>
            <a:r>
              <a:rPr lang="en-GB" sz="1400" spc="0" dirty="0">
                <a:solidFill>
                  <a:schemeClr val="tx1"/>
                </a:solidFill>
                <a:latin typeface="Calibri" panose="020F0502020204030204" pitchFamily="34" charset="0"/>
                <a:cs typeface="Calibri" panose="020F0502020204030204" pitchFamily="34" charset="0"/>
              </a:rPr>
              <a:t>What is a Safety &amp; Support Plan?</a:t>
            </a:r>
          </a:p>
          <a:p>
            <a:pPr marL="457200" lvl="1" indent="0">
              <a:lnSpc>
                <a:spcPct val="100000"/>
              </a:lnSpc>
              <a:spcBef>
                <a:spcPts val="300"/>
              </a:spcBef>
              <a:buNone/>
            </a:pPr>
            <a:r>
              <a:rPr lang="en-GB" sz="1400" dirty="0">
                <a:latin typeface="Calibri" panose="020F0502020204030204" pitchFamily="34" charset="0"/>
                <a:cs typeface="Calibri" panose="020F0502020204030204" pitchFamily="34" charset="0"/>
              </a:rPr>
              <a:t>Process</a:t>
            </a:r>
            <a:endParaRPr lang="en-US" sz="1400" dirty="0">
              <a:latin typeface="Calibri" panose="020F0502020204030204" pitchFamily="34" charset="0"/>
              <a:cs typeface="Calibri" panose="020F0502020204030204" pitchFamily="34" charset="0"/>
            </a:endParaRPr>
          </a:p>
          <a:p>
            <a:pPr>
              <a:lnSpc>
                <a:spcPct val="100000"/>
              </a:lnSpc>
              <a:spcBef>
                <a:spcPts val="300"/>
              </a:spcBef>
            </a:pPr>
            <a:r>
              <a:rPr lang="en-US" spc="0" dirty="0">
                <a:solidFill>
                  <a:schemeClr val="tx1"/>
                </a:solidFill>
                <a:latin typeface="Calibri" panose="020F0502020204030204" pitchFamily="34" charset="0"/>
                <a:cs typeface="Calibri" panose="020F0502020204030204" pitchFamily="34" charset="0"/>
              </a:rPr>
              <a:t>Organisational / Whole School Approach</a:t>
            </a:r>
          </a:p>
          <a:p>
            <a:pPr>
              <a:lnSpc>
                <a:spcPct val="100000"/>
              </a:lnSpc>
              <a:spcBef>
                <a:spcPts val="300"/>
              </a:spcBef>
            </a:pPr>
            <a:r>
              <a:rPr lang="en-US" spc="0" dirty="0">
                <a:solidFill>
                  <a:schemeClr val="tx1"/>
                </a:solidFill>
                <a:latin typeface="Calibri" panose="020F0502020204030204" pitchFamily="34" charset="0"/>
                <a:cs typeface="Calibri" panose="020F0502020204030204" pitchFamily="34" charset="0"/>
              </a:rPr>
              <a:t>Delivering an Anti-Abuse Curriculum</a:t>
            </a:r>
          </a:p>
          <a:p>
            <a:pPr>
              <a:lnSpc>
                <a:spcPct val="100000"/>
              </a:lnSpc>
              <a:spcBef>
                <a:spcPts val="300"/>
              </a:spcBef>
            </a:pPr>
            <a:r>
              <a:rPr lang="en-US" spc="0" dirty="0">
                <a:solidFill>
                  <a:schemeClr val="tx1"/>
                </a:solidFill>
                <a:latin typeface="Calibri" panose="020F0502020204030204" pitchFamily="34" charset="0"/>
                <a:cs typeface="Calibri" panose="020F0502020204030204" pitchFamily="34" charset="0"/>
              </a:rPr>
              <a:t>Safeguarding Through the Curriculum: Child Sexual Exploitation</a:t>
            </a:r>
          </a:p>
          <a:p>
            <a:pPr>
              <a:lnSpc>
                <a:spcPct val="100000"/>
              </a:lnSpc>
              <a:spcBef>
                <a:spcPts val="300"/>
              </a:spcBef>
            </a:pPr>
            <a:r>
              <a:rPr lang="en-US" spc="0" dirty="0">
                <a:solidFill>
                  <a:schemeClr val="tx1"/>
                </a:solidFill>
                <a:latin typeface="Calibri" panose="020F0502020204030204" pitchFamily="34" charset="0"/>
                <a:cs typeface="Calibri" panose="020F0502020204030204" pitchFamily="34" charset="0"/>
              </a:rPr>
              <a:t>Safeguarding Through the Curriculum: Child Criminal Exploitation</a:t>
            </a:r>
          </a:p>
        </p:txBody>
      </p:sp>
      <p:grpSp>
        <p:nvGrpSpPr>
          <p:cNvPr id="2" name="Group 1" descr="Logo for Families First and Hertfordshire Safeguarding Children Partnership">
            <a:extLst>
              <a:ext uri="{FF2B5EF4-FFF2-40B4-BE49-F238E27FC236}">
                <a16:creationId xmlns:a16="http://schemas.microsoft.com/office/drawing/2014/main" id="{D1303403-B995-44D8-8D2D-241E6717BC05}"/>
              </a:ext>
            </a:extLst>
          </p:cNvPr>
          <p:cNvGrpSpPr/>
          <p:nvPr/>
        </p:nvGrpSpPr>
        <p:grpSpPr>
          <a:xfrm>
            <a:off x="8776827" y="5744014"/>
            <a:ext cx="3051226" cy="652439"/>
            <a:chOff x="8776827" y="5744014"/>
            <a:chExt cx="3051226" cy="652439"/>
          </a:xfrm>
        </p:grpSpPr>
        <p:pic>
          <p:nvPicPr>
            <p:cNvPr id="6" name="Picture 5" descr="Families First Logo">
              <a:extLst>
                <a:ext uri="{FF2B5EF4-FFF2-40B4-BE49-F238E27FC236}">
                  <a16:creationId xmlns:a16="http://schemas.microsoft.com/office/drawing/2014/main" id="{71C07173-65BA-4B0A-A6F9-112372182819}"/>
                </a:ext>
                <a:ext uri="{C183D7F6-B498-43B3-948B-1728B52AA6E4}">
                  <adec:decorative xmlns:adec="http://schemas.microsoft.com/office/drawing/2017/decorative" val="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7" name="Picture 6" descr="Hertfordshire safeguarding children partnership logo">
              <a:extLst>
                <a:ext uri="{FF2B5EF4-FFF2-40B4-BE49-F238E27FC236}">
                  <a16:creationId xmlns:a16="http://schemas.microsoft.com/office/drawing/2014/main" id="{92C501B1-286C-4AF1-9CE3-06B010BB3FC5}"/>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grpSp>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2</a:t>
            </a:fld>
            <a:endParaRPr lang="en-US" dirty="0"/>
          </a:p>
        </p:txBody>
      </p:sp>
    </p:spTree>
    <p:extLst>
      <p:ext uri="{BB962C8B-B14F-4D97-AF65-F5344CB8AC3E}">
        <p14:creationId xmlns:p14="http://schemas.microsoft.com/office/powerpoint/2010/main" val="20600422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78B19F-EB98-47E9-A01D-86522DB1D712}"/>
              </a:ext>
              <a:ext uri="{C183D7F6-B498-43B3-948B-1728B52AA6E4}">
                <adec:decorative xmlns:adec="http://schemas.microsoft.com/office/drawing/2017/decorative" val="1"/>
              </a:ext>
            </a:extLst>
          </p:cNvPr>
          <p:cNvSpPr/>
          <p:nvPr/>
        </p:nvSpPr>
        <p:spPr>
          <a:xfrm>
            <a:off x="0" y="0"/>
            <a:ext cx="4861560" cy="6932428"/>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9" y="407785"/>
            <a:ext cx="4462465" cy="1440469"/>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Organisational / Whole school approach</a:t>
            </a:r>
          </a:p>
        </p:txBody>
      </p:sp>
      <p:sp>
        <p:nvSpPr>
          <p:cNvPr id="9" name="TextBox 8">
            <a:extLst>
              <a:ext uri="{FF2B5EF4-FFF2-40B4-BE49-F238E27FC236}">
                <a16:creationId xmlns:a16="http://schemas.microsoft.com/office/drawing/2014/main" id="{548DAC84-3D9B-4A25-BD8F-9E51AD367ECC}"/>
              </a:ext>
            </a:extLst>
          </p:cNvPr>
          <p:cNvSpPr txBox="1"/>
          <p:nvPr/>
        </p:nvSpPr>
        <p:spPr>
          <a:xfrm>
            <a:off x="5350213" y="407786"/>
            <a:ext cx="6229541" cy="3754874"/>
          </a:xfrm>
          <a:prstGeom prst="rect">
            <a:avLst/>
          </a:prstGeom>
          <a:noFill/>
        </p:spPr>
        <p:txBody>
          <a:bodyPr wrap="square">
            <a:spAutoFit/>
          </a:bodyPr>
          <a:lstStyle/>
          <a:p>
            <a:pPr marL="0" indent="0">
              <a:buNone/>
            </a:pPr>
            <a:r>
              <a:rPr lang="en-GB" sz="1400" b="1" dirty="0">
                <a:solidFill>
                  <a:srgbClr val="CC0033"/>
                </a:solidFill>
                <a:latin typeface="Calibri" panose="020F0502020204030204" pitchFamily="34" charset="0"/>
                <a:cs typeface="Calibri" panose="020F0502020204030204" pitchFamily="34" charset="0"/>
              </a:rPr>
              <a:t>Please be aware that this document is not regularly updated, nor are the services advocated by the CPSLO. It is the responsibility of the setting to check content and use due diligence in deciding which services to use, all links were accurate at the time of writing and some resources may have cost implications.</a:t>
            </a:r>
          </a:p>
          <a:p>
            <a:pPr marL="0" indent="0">
              <a:buNone/>
            </a:pPr>
            <a:endParaRPr lang="en-GB" sz="1400" dirty="0">
              <a:latin typeface="Calibri" panose="020F0502020204030204" pitchFamily="34" charset="0"/>
              <a:cs typeface="Calibri" panose="020F0502020204030204" pitchFamily="34" charset="0"/>
            </a:endParaRPr>
          </a:p>
          <a:p>
            <a:pPr marL="0" indent="0">
              <a:buNone/>
            </a:pPr>
            <a:r>
              <a:rPr lang="en-GB" sz="1400" dirty="0">
                <a:latin typeface="Calibri" panose="020F0502020204030204" pitchFamily="34" charset="0"/>
                <a:cs typeface="Calibri" panose="020F0502020204030204" pitchFamily="34" charset="0"/>
              </a:rPr>
              <a:t>Over the following pages you will find suggestions and resources to support a organisational / whole school approach split into the below categories:</a:t>
            </a:r>
          </a:p>
          <a:p>
            <a:pPr marL="0" indent="0">
              <a:buNone/>
            </a:pPr>
            <a:endParaRPr lang="en-GB" sz="1400" dirty="0">
              <a:latin typeface="Calibri" panose="020F0502020204030204" pitchFamily="34" charset="0"/>
              <a:cs typeface="Calibri" panose="020F0502020204030204" pitchFamily="34" charset="0"/>
            </a:endParaRPr>
          </a:p>
          <a:p>
            <a:pPr marL="285750" indent="-285750">
              <a:buFontTx/>
              <a:buChar char="-"/>
            </a:pPr>
            <a:r>
              <a:rPr lang="en-GB" sz="1400" dirty="0">
                <a:latin typeface="Calibri" panose="020F0502020204030204" pitchFamily="34" charset="0"/>
                <a:cs typeface="Calibri" panose="020F0502020204030204" pitchFamily="34" charset="0"/>
              </a:rPr>
              <a:t>Policy &amp; Procedures</a:t>
            </a:r>
          </a:p>
          <a:p>
            <a:pPr marL="285750" indent="-285750">
              <a:buFontTx/>
              <a:buChar char="-"/>
            </a:pPr>
            <a:r>
              <a:rPr lang="en-GB" sz="1400" dirty="0">
                <a:latin typeface="Calibri" panose="020F0502020204030204" pitchFamily="34" charset="0"/>
                <a:cs typeface="Calibri" panose="020F0502020204030204" pitchFamily="34" charset="0"/>
              </a:rPr>
              <a:t>Staff Training &amp; Awareness</a:t>
            </a:r>
          </a:p>
          <a:p>
            <a:pPr marL="285750" indent="-285750">
              <a:buFontTx/>
              <a:buChar char="-"/>
            </a:pPr>
            <a:r>
              <a:rPr lang="en-GB" sz="1400" dirty="0">
                <a:latin typeface="Calibri" panose="020F0502020204030204" pitchFamily="34" charset="0"/>
                <a:cs typeface="Calibri" panose="020F0502020204030204" pitchFamily="34" charset="0"/>
              </a:rPr>
              <a:t>Training Resources</a:t>
            </a:r>
          </a:p>
          <a:p>
            <a:pPr marL="285750" indent="-285750">
              <a:buFontTx/>
              <a:buChar char="-"/>
            </a:pPr>
            <a:r>
              <a:rPr lang="en-GB" sz="1400" dirty="0">
                <a:latin typeface="Calibri" panose="020F0502020204030204" pitchFamily="34" charset="0"/>
                <a:cs typeface="Calibri" panose="020F0502020204030204" pitchFamily="34" charset="0"/>
              </a:rPr>
              <a:t>Key Document &amp; Links</a:t>
            </a:r>
          </a:p>
          <a:p>
            <a:pPr marL="285750" indent="-285750">
              <a:buFontTx/>
              <a:buChar char="-"/>
            </a:pPr>
            <a:r>
              <a:rPr lang="en-GB" sz="1400" dirty="0">
                <a:latin typeface="Calibri" panose="020F0502020204030204" pitchFamily="34" charset="0"/>
                <a:cs typeface="Calibri" panose="020F0502020204030204" pitchFamily="34" charset="0"/>
              </a:rPr>
              <a:t>Parent / Carer Resources</a:t>
            </a:r>
          </a:p>
          <a:p>
            <a:pPr marL="285750" indent="-285750">
              <a:buFontTx/>
              <a:buChar char="-"/>
            </a:pPr>
            <a:r>
              <a:rPr lang="en-GB" sz="1400" dirty="0">
                <a:latin typeface="Calibri" panose="020F0502020204030204" pitchFamily="34" charset="0"/>
                <a:cs typeface="Calibri" panose="020F0502020204030204" pitchFamily="34" charset="0"/>
              </a:rPr>
              <a:t>Multi-Agency Working</a:t>
            </a:r>
          </a:p>
          <a:p>
            <a:pPr marL="285750" indent="-285750">
              <a:buFontTx/>
              <a:buChar char="-"/>
            </a:pPr>
            <a:r>
              <a:rPr lang="en-GB" sz="1400" dirty="0">
                <a:latin typeface="Calibri" panose="020F0502020204030204" pitchFamily="34" charset="0"/>
                <a:cs typeface="Calibri" panose="020F0502020204030204" pitchFamily="34" charset="0"/>
              </a:rPr>
              <a:t>Safeguarding Through The Curriculum</a:t>
            </a:r>
          </a:p>
          <a:p>
            <a:pPr marL="285750" indent="-285750">
              <a:buFontTx/>
              <a:buChar char="-"/>
            </a:pPr>
            <a:r>
              <a:rPr lang="en-GB" sz="1400" dirty="0">
                <a:latin typeface="Calibri" panose="020F0502020204030204" pitchFamily="34" charset="0"/>
                <a:cs typeface="Calibri" panose="020F0502020204030204" pitchFamily="34" charset="0"/>
              </a:rPr>
              <a:t>Pastoral Support</a:t>
            </a:r>
          </a:p>
          <a:p>
            <a:pPr marL="285750" indent="-285750">
              <a:buFontTx/>
              <a:buChar char="-"/>
            </a:pPr>
            <a:r>
              <a:rPr lang="en-GB" sz="1400" dirty="0">
                <a:latin typeface="Calibri" panose="020F0502020204030204" pitchFamily="34" charset="0"/>
                <a:cs typeface="Calibri" panose="020F0502020204030204" pitchFamily="34" charset="0"/>
              </a:rPr>
              <a:t>Delivering an Anti-Abuse Curriculum</a:t>
            </a:r>
          </a:p>
        </p:txBody>
      </p:sp>
      <p:pic>
        <p:nvPicPr>
          <p:cNvPr id="6" name="Picture 5" descr="Families First Logo">
            <a:extLst>
              <a:ext uri="{FF2B5EF4-FFF2-40B4-BE49-F238E27FC236}">
                <a16:creationId xmlns:a16="http://schemas.microsoft.com/office/drawing/2014/main" id="{B2E395D3-C5BA-4FB8-9FAB-3D6BBBA9F991}"/>
              </a:ext>
              <a:ext uri="{C183D7F6-B498-43B3-948B-1728B52AA6E4}">
                <adec:decorative xmlns:adec="http://schemas.microsoft.com/office/drawing/2017/decorative" val="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7" name="Picture 6" descr="Hertfordshire safeguarding children partnership logo">
            <a:extLst>
              <a:ext uri="{FF2B5EF4-FFF2-40B4-BE49-F238E27FC236}">
                <a16:creationId xmlns:a16="http://schemas.microsoft.com/office/drawing/2014/main" id="{5BF47B36-BC3D-4C6B-A969-13E8CBA554B2}"/>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20</a:t>
            </a:fld>
            <a:endParaRPr lang="en-US" dirty="0"/>
          </a:p>
        </p:txBody>
      </p:sp>
    </p:spTree>
    <p:extLst>
      <p:ext uri="{BB962C8B-B14F-4D97-AF65-F5344CB8AC3E}">
        <p14:creationId xmlns:p14="http://schemas.microsoft.com/office/powerpoint/2010/main" val="22228093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78B19F-EB98-47E9-A01D-86522DB1D712}"/>
              </a:ext>
              <a:ext uri="{C183D7F6-B498-43B3-948B-1728B52AA6E4}">
                <adec:decorative xmlns:adec="http://schemas.microsoft.com/office/drawing/2017/decorative" val="1"/>
              </a:ext>
            </a:extLst>
          </p:cNvPr>
          <p:cNvSpPr/>
          <p:nvPr/>
        </p:nvSpPr>
        <p:spPr>
          <a:xfrm>
            <a:off x="0" y="0"/>
            <a:ext cx="4861560" cy="6932428"/>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9" y="407786"/>
            <a:ext cx="4462465" cy="12751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Policy &amp; Procedures</a:t>
            </a:r>
          </a:p>
        </p:txBody>
      </p:sp>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21</a:t>
            </a:fld>
            <a:endParaRPr lang="en-US" dirty="0"/>
          </a:p>
        </p:txBody>
      </p:sp>
      <p:graphicFrame>
        <p:nvGraphicFramePr>
          <p:cNvPr id="2" name="Diagram 1" descr="List of Policy &amp; Procedures recommendations for a whole school/organisational approach:&#10;">
            <a:extLst>
              <a:ext uri="{FF2B5EF4-FFF2-40B4-BE49-F238E27FC236}">
                <a16:creationId xmlns:a16="http://schemas.microsoft.com/office/drawing/2014/main" id="{30E047A2-97EB-4633-B857-4154DEF59268}"/>
              </a:ext>
            </a:extLst>
          </p:cNvPr>
          <p:cNvGraphicFramePr/>
          <p:nvPr>
            <p:extLst>
              <p:ext uri="{D42A27DB-BD31-4B8C-83A1-F6EECF244321}">
                <p14:modId xmlns:p14="http://schemas.microsoft.com/office/powerpoint/2010/main" val="3684351764"/>
              </p:ext>
            </p:extLst>
          </p:nvPr>
        </p:nvGraphicFramePr>
        <p:xfrm>
          <a:off x="5449859" y="425516"/>
          <a:ext cx="6378194" cy="59752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98604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58817A5-6DC6-42B7-9DF3-22664A2F35D7}"/>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9" y="407786"/>
            <a:ext cx="10093029"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Staff training &amp; Awareness</a:t>
            </a:r>
          </a:p>
        </p:txBody>
      </p:sp>
      <p:graphicFrame>
        <p:nvGraphicFramePr>
          <p:cNvPr id="5" name="Diagram 4" descr="List of Staff Training &amp; Awareness considerations:&#10;Safeguarding mapping within the curriculum&#10;Regular meetings between DSP/L, SLT, class teachers and pastoral leads to allow opportunity for collective concern sharing&#10;Ensure children, parents and staff to know the names of the DSP/L and deputy to whom they can communicate their concerns&#10;Have staff members at the school entrance at the beginning and end of school this will enable schools to identify any unusual behaviour e.g. pupils receiving lifts from unrelated / unknown adults or other people of concern. They may also assist police with collecting evidence should they need to prosecute&#10;Ensure children/young people are consulted about their learning&#10;Familiarity with Risk Assessment Management Plan and associated guidance in relation to children or young people displaying problematic or harmful sexualised behaviour &#10;Training for gangs/youth violence should include an understanding of the local community and it’s issues, knife awareness, safe searching, incident handling, conflict resolution, anger and behaviour management, relevant legal issues and some knowledge of street slang&#10;Work in partnership with HSCP and other local authorities for children who live outside the county&#10;Early Intervention Foundation – provides early intervention strategies to prevent gang involvement and youth violence&#10;Practice Guidance on meeting the needs of young people with learning disabilities who experience or are at risk of sexual exploitation">
            <a:extLst>
              <a:ext uri="{FF2B5EF4-FFF2-40B4-BE49-F238E27FC236}">
                <a16:creationId xmlns:a16="http://schemas.microsoft.com/office/drawing/2014/main" id="{07B8197C-0AA8-475E-8ACB-984C401DE8B6}"/>
              </a:ext>
            </a:extLst>
          </p:cNvPr>
          <p:cNvGraphicFramePr/>
          <p:nvPr>
            <p:extLst>
              <p:ext uri="{D42A27DB-BD31-4B8C-83A1-F6EECF244321}">
                <p14:modId xmlns:p14="http://schemas.microsoft.com/office/powerpoint/2010/main" val="2802725301"/>
              </p:ext>
            </p:extLst>
          </p:nvPr>
        </p:nvGraphicFramePr>
        <p:xfrm>
          <a:off x="309378" y="1242975"/>
          <a:ext cx="11295720" cy="53426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22</a:t>
            </a:fld>
            <a:endParaRPr lang="en-US" dirty="0"/>
          </a:p>
        </p:txBody>
      </p:sp>
    </p:spTree>
    <p:extLst>
      <p:ext uri="{BB962C8B-B14F-4D97-AF65-F5344CB8AC3E}">
        <p14:creationId xmlns:p14="http://schemas.microsoft.com/office/powerpoint/2010/main" val="38011531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EEF0411-A853-4175-998B-ABF46347B333}"/>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9" y="407786"/>
            <a:ext cx="10093029"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Training Resources</a:t>
            </a:r>
          </a:p>
        </p:txBody>
      </p:sp>
      <p:sp>
        <p:nvSpPr>
          <p:cNvPr id="10" name="TextBox 9">
            <a:extLst>
              <a:ext uri="{FF2B5EF4-FFF2-40B4-BE49-F238E27FC236}">
                <a16:creationId xmlns:a16="http://schemas.microsoft.com/office/drawing/2014/main" id="{ED7BD34F-F0FF-4574-97D0-021D25993551}"/>
              </a:ext>
            </a:extLst>
          </p:cNvPr>
          <p:cNvSpPr txBox="1"/>
          <p:nvPr/>
        </p:nvSpPr>
        <p:spPr>
          <a:xfrm>
            <a:off x="286932" y="1384343"/>
            <a:ext cx="11618134" cy="523220"/>
          </a:xfrm>
          <a:prstGeom prst="rect">
            <a:avLst/>
          </a:prstGeom>
          <a:noFill/>
        </p:spPr>
        <p:txBody>
          <a:bodyPr wrap="square">
            <a:spAutoFit/>
          </a:bodyPr>
          <a:lstStyle/>
          <a:p>
            <a:pPr marL="0" indent="0">
              <a:buNone/>
            </a:pPr>
            <a:r>
              <a:rPr lang="en-GB" sz="1400" b="1" i="1" dirty="0">
                <a:latin typeface="Calibri" panose="020F0502020204030204" pitchFamily="34" charset="0"/>
                <a:cs typeface="Calibri" panose="020F0502020204030204" pitchFamily="34" charset="0"/>
              </a:rPr>
              <a:t>Staff should have a good level of understanding about exploitation, in all its forms, and associated risks. They should be able to spot the signs of children at risk of exploitation, know how to report this both internally and to outside agencies and be aware of the relevance within your community.</a:t>
            </a:r>
          </a:p>
        </p:txBody>
      </p:sp>
      <p:sp>
        <p:nvSpPr>
          <p:cNvPr id="12" name="TextBox 11">
            <a:extLst>
              <a:ext uri="{FF2B5EF4-FFF2-40B4-BE49-F238E27FC236}">
                <a16:creationId xmlns:a16="http://schemas.microsoft.com/office/drawing/2014/main" id="{B8D52D98-7D2D-417D-AC81-6AD029CFAAF9}"/>
              </a:ext>
            </a:extLst>
          </p:cNvPr>
          <p:cNvSpPr txBox="1"/>
          <p:nvPr/>
        </p:nvSpPr>
        <p:spPr>
          <a:xfrm>
            <a:off x="242768" y="1971702"/>
            <a:ext cx="11706463" cy="4185761"/>
          </a:xfrm>
          <a:prstGeom prst="rect">
            <a:avLst/>
          </a:prstGeom>
          <a:noFill/>
        </p:spPr>
        <p:txBody>
          <a:bodyPr wrap="square">
            <a:spAutoFit/>
          </a:bodyPr>
          <a:lstStyle/>
          <a:p>
            <a:pPr marL="285750" lvl="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rPr>
              <a:t>BBC Radio 4 podcast- </a:t>
            </a:r>
            <a:r>
              <a:rPr lang="en-GB" sz="1400" u="sng" dirty="0">
                <a:latin typeface="Calibri" panose="020F0502020204030204" pitchFamily="34" charset="0"/>
                <a:cs typeface="Calibri" panose="020F0502020204030204" pitchFamily="34" charset="0"/>
                <a:hlinkClick r:id="rId2"/>
              </a:rPr>
              <a:t>Crossing the Line - Britain's Teenage Drug Mules</a:t>
            </a:r>
            <a:endParaRPr lang="en-GB" sz="1400" u="sng" dirty="0">
              <a:latin typeface="Calibri" panose="020F0502020204030204" pitchFamily="34" charset="0"/>
              <a:cs typeface="Calibri" panose="020F0502020204030204" pitchFamily="34" charset="0"/>
            </a:endParaRPr>
          </a:p>
          <a:p>
            <a:pPr marL="285750" lvl="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rPr>
              <a:t>NSPCC online course </a:t>
            </a:r>
            <a:r>
              <a:rPr lang="en-GB" sz="1400" dirty="0">
                <a:latin typeface="Calibri" panose="020F0502020204030204" pitchFamily="34" charset="0"/>
                <a:cs typeface="Calibri" panose="020F0502020204030204" pitchFamily="34" charset="0"/>
                <a:hlinkClick r:id="rId3"/>
              </a:rPr>
              <a:t>Safeguarding and child protection training in schools | NSPCC Learning</a:t>
            </a:r>
            <a:endParaRPr lang="en-GB" sz="1400" u="sng" dirty="0">
              <a:latin typeface="Calibri" panose="020F0502020204030204" pitchFamily="34" charset="0"/>
              <a:cs typeface="Calibri" panose="020F0502020204030204" pitchFamily="34" charset="0"/>
            </a:endParaRPr>
          </a:p>
          <a:p>
            <a:pPr marL="285750" lvl="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rPr>
              <a:t>Contextual Safeguarding Network -</a:t>
            </a:r>
            <a:r>
              <a:rPr lang="en-GB" sz="1400" b="1" dirty="0">
                <a:latin typeface="Calibri" panose="020F0502020204030204" pitchFamily="34" charset="0"/>
                <a:cs typeface="Calibri" panose="020F0502020204030204" pitchFamily="34" charset="0"/>
              </a:rPr>
              <a:t> </a:t>
            </a:r>
            <a:r>
              <a:rPr lang="en-GB" sz="1400" dirty="0">
                <a:latin typeface="Calibri" panose="020F0502020204030204" pitchFamily="34" charset="0"/>
                <a:cs typeface="Calibri" panose="020F0502020204030204" pitchFamily="34" charset="0"/>
                <a:hlinkClick r:id="rId4"/>
              </a:rPr>
              <a:t>Resources</a:t>
            </a:r>
            <a:endParaRPr lang="en-GB" sz="1400" dirty="0">
              <a:latin typeface="Calibri" panose="020F0502020204030204" pitchFamily="34" charset="0"/>
              <a:cs typeface="Calibri" panose="020F0502020204030204" pitchFamily="34" charset="0"/>
            </a:endParaRPr>
          </a:p>
          <a:p>
            <a:pPr marL="285750" lvl="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hlinkClick r:id="rId5"/>
              </a:rPr>
              <a:t>Protecting children from trafficking and modern slavery | NSPCC Learning</a:t>
            </a:r>
            <a:r>
              <a:rPr lang="en-GB" sz="1400" dirty="0">
                <a:latin typeface="Calibri" panose="020F0502020204030204" pitchFamily="34" charset="0"/>
                <a:cs typeface="Calibri" panose="020F0502020204030204" pitchFamily="34" charset="0"/>
              </a:rPr>
              <a:t> – offer training to professionals</a:t>
            </a:r>
          </a:p>
          <a:p>
            <a:pPr marL="285750" lvl="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hlinkClick r:id="rId6"/>
              </a:rPr>
              <a:t>Hertfordshire’s Safeguarding Children Partnership - Child Sexual Exploitation in Hertfordshire</a:t>
            </a:r>
            <a:endParaRPr lang="en-GB" sz="1400" dirty="0">
              <a:latin typeface="Calibri" panose="020F0502020204030204" pitchFamily="34" charset="0"/>
              <a:cs typeface="Calibri" panose="020F0502020204030204" pitchFamily="34" charset="0"/>
            </a:endParaRPr>
          </a:p>
          <a:p>
            <a:pPr marL="285750" lvl="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hlinkClick r:id="rId7"/>
              </a:rPr>
              <a:t>CPD: Brook Sexual Behaviours Traffic Light Tool (RSE) Course</a:t>
            </a:r>
            <a:r>
              <a:rPr lang="en-GB" sz="1400" dirty="0">
                <a:latin typeface="Calibri" panose="020F0502020204030204" pitchFamily="34" charset="0"/>
                <a:cs typeface="Calibri" panose="020F0502020204030204" pitchFamily="34" charset="0"/>
              </a:rPr>
              <a:t> – this tool </a:t>
            </a:r>
            <a:r>
              <a:rPr lang="en-GB" sz="1400" i="0" dirty="0">
                <a:solidFill>
                  <a:srgbClr val="222222"/>
                </a:solidFill>
                <a:effectLst/>
                <a:latin typeface="Calibri" panose="020F0502020204030204" pitchFamily="34" charset="0"/>
                <a:cs typeface="Calibri" panose="020F0502020204030204" pitchFamily="34" charset="0"/>
              </a:rPr>
              <a:t>helps professionals to identify, understand and respond appropriately to sexual behaviours in young people.</a:t>
            </a:r>
            <a:endParaRPr lang="en-GB" sz="1400" dirty="0">
              <a:latin typeface="Calibri" panose="020F0502020204030204" pitchFamily="34" charset="0"/>
              <a:cs typeface="Calibri" panose="020F0502020204030204" pitchFamily="34" charset="0"/>
            </a:endParaRPr>
          </a:p>
          <a:p>
            <a:pPr marL="285750" lvl="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hlinkClick r:id="rId8"/>
              </a:rPr>
              <a:t>HSAB and HSCP training and resources | Hertfordshire County Council</a:t>
            </a:r>
            <a:r>
              <a:rPr lang="en-GB" sz="1400" dirty="0">
                <a:latin typeface="Calibri" panose="020F0502020204030204" pitchFamily="34" charset="0"/>
                <a:cs typeface="Calibri" panose="020F0502020204030204" pitchFamily="34" charset="0"/>
              </a:rPr>
              <a:t> – professionals can access training courses delivered by Hertfordshire’s Safeguarding Children Partnership.</a:t>
            </a:r>
          </a:p>
          <a:p>
            <a:pPr marL="285750" lvl="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hlinkClick r:id="rId9"/>
              </a:rPr>
              <a:t>Zero Suicide Alliance</a:t>
            </a:r>
            <a:r>
              <a:rPr lang="en-GB" sz="1400" dirty="0">
                <a:latin typeface="Calibri" panose="020F0502020204030204" pitchFamily="34" charset="0"/>
                <a:cs typeface="Calibri" panose="020F0502020204030204" pitchFamily="34" charset="0"/>
              </a:rPr>
              <a:t> – offer FREE suicide prevention training course on how to recognise the warning signs and safeguard someone that could be contemplating suicide.</a:t>
            </a:r>
          </a:p>
          <a:p>
            <a:pPr marL="285750" lvl="0" indent="-285750">
              <a:buFont typeface="Arial" panose="020B0604020202020204" pitchFamily="34" charset="0"/>
              <a:buChar char="•"/>
            </a:pPr>
            <a:r>
              <a:rPr lang="en-GB" sz="1400" u="sng" dirty="0">
                <a:latin typeface="Calibri" panose="020F0502020204030204" pitchFamily="34" charset="0"/>
                <a:cs typeface="Calibri" panose="020F0502020204030204" pitchFamily="34" charset="0"/>
                <a:hlinkClick r:id="rId10"/>
              </a:rPr>
              <a:t>Healthy Young Minds in Herts</a:t>
            </a:r>
            <a:r>
              <a:rPr lang="en-GB" sz="1400" dirty="0">
                <a:latin typeface="Calibri" panose="020F0502020204030204" pitchFamily="34" charset="0"/>
                <a:cs typeface="Calibri" panose="020F0502020204030204" pitchFamily="34" charset="0"/>
              </a:rPr>
              <a:t> has a section for school staff working with children and young people who live in Hertfordshire who want to know more about local emotional wellbeing services</a:t>
            </a:r>
          </a:p>
          <a:p>
            <a:pPr marL="285750" lvl="0" indent="-285750">
              <a:buFont typeface="Arial" panose="020B0604020202020204" pitchFamily="34" charset="0"/>
              <a:buChar char="•"/>
            </a:pPr>
            <a:r>
              <a:rPr lang="en-GB" sz="1400" u="sng" dirty="0">
                <a:latin typeface="Calibri" panose="020F0502020204030204" pitchFamily="34" charset="0"/>
                <a:cs typeface="Calibri" panose="020F0502020204030204" pitchFamily="34" charset="0"/>
                <a:hlinkClick r:id="rId11"/>
              </a:rPr>
              <a:t>KIP education</a:t>
            </a:r>
            <a:r>
              <a:rPr lang="en-GB" sz="1400" dirty="0">
                <a:latin typeface="Calibri" panose="020F0502020204030204" pitchFamily="34" charset="0"/>
                <a:cs typeface="Calibri" panose="020F0502020204030204" pitchFamily="34" charset="0"/>
              </a:rPr>
              <a:t> provides training for professionals to take on sessions and interventions that they may have previously found uncomfortable </a:t>
            </a:r>
          </a:p>
          <a:p>
            <a:pPr marL="285750" indent="-285750">
              <a:buFont typeface="Arial" panose="020B0604020202020204" pitchFamily="34" charset="0"/>
              <a:buChar char="•"/>
            </a:pPr>
            <a:r>
              <a:rPr lang="en-GB" sz="1400" u="sng" dirty="0">
                <a:latin typeface="Calibri" panose="020F0502020204030204" pitchFamily="34" charset="0"/>
                <a:cs typeface="Calibri" panose="020F0502020204030204" pitchFamily="34" charset="0"/>
                <a:hlinkClick r:id="rId12"/>
              </a:rPr>
              <a:t>Fearless Professionals Training</a:t>
            </a:r>
            <a:r>
              <a:rPr lang="en-GB" sz="1400" dirty="0">
                <a:latin typeface="Calibri" panose="020F0502020204030204" pitchFamily="34" charset="0"/>
                <a:cs typeface="Calibri" panose="020F0502020204030204" pitchFamily="34" charset="0"/>
              </a:rPr>
              <a:t> – FREE awareness sessions for professionals</a:t>
            </a:r>
          </a:p>
          <a:p>
            <a:pPr marL="28575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hlinkClick r:id="rId13"/>
              </a:rPr>
              <a:t>What Is County Lines? | The Children's Society (childrenssociety.org.uk)</a:t>
            </a:r>
            <a:endParaRPr lang="en-GB" sz="14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400" dirty="0">
                <a:effectLst/>
                <a:latin typeface="Calibri" panose="020F0502020204030204" pitchFamily="34" charset="0"/>
                <a:ea typeface="Calibri" panose="020F0502020204030204" pitchFamily="34" charset="0"/>
                <a:cs typeface="Calibri" panose="020F0502020204030204" pitchFamily="34" charset="0"/>
              </a:rPr>
              <a:t>The </a:t>
            </a:r>
            <a:r>
              <a:rPr lang="en-GB" sz="14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14"/>
              </a:rPr>
              <a:t>Children’s Society’s Slang Dictionary</a:t>
            </a:r>
            <a:r>
              <a:rPr lang="en-GB" sz="1400" dirty="0">
                <a:effectLst/>
                <a:latin typeface="Calibri" panose="020F0502020204030204" pitchFamily="34" charset="0"/>
                <a:ea typeface="Calibri" panose="020F0502020204030204" pitchFamily="34" charset="0"/>
                <a:cs typeface="Calibri" panose="020F0502020204030204" pitchFamily="34" charset="0"/>
              </a:rPr>
              <a:t> seeks to support professionals in better understand the language young people may be using.</a:t>
            </a:r>
          </a:p>
          <a:p>
            <a:pPr marL="28575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hlinkClick r:id="rId15"/>
              </a:rPr>
              <a:t>Criminal exploitation and gangs | NSPCC</a:t>
            </a:r>
            <a:endParaRPr lang="en-GB" sz="14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hlinkClick r:id="rId16"/>
              </a:rPr>
              <a:t>Sexual abuse toolkit - Hertfordshire Grid for Learning (thegrid.org.uk)</a:t>
            </a:r>
            <a:endParaRPr lang="en-GB" sz="1400" dirty="0">
              <a:latin typeface="Calibri" panose="020F0502020204030204" pitchFamily="34" charset="0"/>
              <a:cs typeface="Calibri" panose="020F0502020204030204" pitchFamily="34" charset="0"/>
            </a:endParaRPr>
          </a:p>
        </p:txBody>
      </p:sp>
      <p:pic>
        <p:nvPicPr>
          <p:cNvPr id="6" name="Picture 5" descr="Families First Logo">
            <a:extLst>
              <a:ext uri="{FF2B5EF4-FFF2-40B4-BE49-F238E27FC236}">
                <a16:creationId xmlns:a16="http://schemas.microsoft.com/office/drawing/2014/main" id="{A3F770D6-FF63-424E-B705-411D0F6B71CE}"/>
              </a:ext>
              <a:ext uri="{C183D7F6-B498-43B3-948B-1728B52AA6E4}">
                <adec:decorative xmlns:adec="http://schemas.microsoft.com/office/drawing/2017/decorative" val="0"/>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7" name="Picture 6" descr="Hertfordshire safeguarding children partnership logo">
            <a:extLst>
              <a:ext uri="{FF2B5EF4-FFF2-40B4-BE49-F238E27FC236}">
                <a16:creationId xmlns:a16="http://schemas.microsoft.com/office/drawing/2014/main" id="{33AAE30D-5913-4BF7-920F-DF65FA55CF0C}"/>
              </a:ext>
              <a:ext uri="{C183D7F6-B498-43B3-948B-1728B52AA6E4}">
                <adec:decorative xmlns:adec="http://schemas.microsoft.com/office/drawing/2017/decorative" val="0"/>
              </a:ext>
            </a:extLst>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23</a:t>
            </a:fld>
            <a:endParaRPr lang="en-US" dirty="0"/>
          </a:p>
        </p:txBody>
      </p:sp>
    </p:spTree>
    <p:extLst>
      <p:ext uri="{BB962C8B-B14F-4D97-AF65-F5344CB8AC3E}">
        <p14:creationId xmlns:p14="http://schemas.microsoft.com/office/powerpoint/2010/main" val="31062383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78B19F-EB98-47E9-A01D-86522DB1D712}"/>
              </a:ext>
              <a:ext uri="{C183D7F6-B498-43B3-948B-1728B52AA6E4}">
                <adec:decorative xmlns:adec="http://schemas.microsoft.com/office/drawing/2017/decorative" val="1"/>
              </a:ext>
            </a:extLst>
          </p:cNvPr>
          <p:cNvSpPr/>
          <p:nvPr/>
        </p:nvSpPr>
        <p:spPr>
          <a:xfrm>
            <a:off x="0" y="0"/>
            <a:ext cx="4876800" cy="6932428"/>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20" y="407786"/>
            <a:ext cx="4476453" cy="114864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Key documents &amp; Links</a:t>
            </a:r>
          </a:p>
        </p:txBody>
      </p:sp>
      <p:sp>
        <p:nvSpPr>
          <p:cNvPr id="8" name="Text Placeholder 7">
            <a:extLst>
              <a:ext uri="{FF2B5EF4-FFF2-40B4-BE49-F238E27FC236}">
                <a16:creationId xmlns:a16="http://schemas.microsoft.com/office/drawing/2014/main" id="{938E3964-EE54-4BDC-A0A3-DC7D197FFB5C}"/>
              </a:ext>
            </a:extLst>
          </p:cNvPr>
          <p:cNvSpPr>
            <a:spLocks noGrp="1"/>
          </p:cNvSpPr>
          <p:nvPr>
            <p:ph type="body" sz="quarter" idx="16"/>
          </p:nvPr>
        </p:nvSpPr>
        <p:spPr>
          <a:xfrm>
            <a:off x="5295015" y="407786"/>
            <a:ext cx="6475228" cy="5737611"/>
          </a:xfrm>
        </p:spPr>
        <p:txBody>
          <a:bodyPr/>
          <a:lstStyle/>
          <a:p>
            <a:pPr marL="285750" indent="-285750" fontAlgn="t">
              <a:lnSpc>
                <a:spcPct val="100000"/>
              </a:lnSpc>
              <a:spcBef>
                <a:spcPts val="0"/>
              </a:spcBef>
              <a:spcAft>
                <a:spcPts val="400"/>
              </a:spcAft>
              <a:buFont typeface="Arial" panose="020B0604020202020204" pitchFamily="34" charset="0"/>
              <a:buChar char="•"/>
            </a:pPr>
            <a:r>
              <a:rPr lang="en-GB" sz="1400" spc="0" dirty="0">
                <a:latin typeface="Calibri" panose="020F0502020204030204" pitchFamily="34" charset="0"/>
                <a:cs typeface="Calibri" panose="020F0502020204030204" pitchFamily="34" charset="0"/>
                <a:hlinkClick r:id="rId2"/>
              </a:rPr>
              <a:t>Sex and relationships - Hertfordshire Grid for Learning (thegrid.org.uk)</a:t>
            </a:r>
            <a:endParaRPr lang="en-GB" sz="1400" spc="0" dirty="0">
              <a:latin typeface="Calibri" panose="020F0502020204030204" pitchFamily="34" charset="0"/>
              <a:cs typeface="Calibri" panose="020F0502020204030204" pitchFamily="34" charset="0"/>
            </a:endParaRPr>
          </a:p>
          <a:p>
            <a:pPr marL="285750" indent="-285750" fontAlgn="t">
              <a:lnSpc>
                <a:spcPct val="100000"/>
              </a:lnSpc>
              <a:spcBef>
                <a:spcPts val="0"/>
              </a:spcBef>
              <a:spcAft>
                <a:spcPts val="400"/>
              </a:spcAft>
              <a:buFont typeface="Arial" panose="020B0604020202020204" pitchFamily="34" charset="0"/>
              <a:buChar char="•"/>
            </a:pPr>
            <a:r>
              <a:rPr lang="en-GB" sz="1400" spc="0" dirty="0">
                <a:latin typeface="Calibri" panose="020F0502020204030204" pitchFamily="34" charset="0"/>
                <a:cs typeface="Calibri" panose="020F0502020204030204" pitchFamily="34" charset="0"/>
                <a:hlinkClick r:id="rId3"/>
              </a:rPr>
              <a:t>Child sexual and criminal exploitation - Hertfordshire Grid for Learning (thegrid.org.uk)</a:t>
            </a:r>
            <a:endParaRPr lang="en-GB" sz="1400" spc="0" dirty="0">
              <a:latin typeface="Calibri" panose="020F0502020204030204" pitchFamily="34" charset="0"/>
              <a:cs typeface="Calibri" panose="020F0502020204030204" pitchFamily="34" charset="0"/>
            </a:endParaRPr>
          </a:p>
          <a:p>
            <a:pPr marL="285750" indent="-285750">
              <a:lnSpc>
                <a:spcPct val="100000"/>
              </a:lnSpc>
              <a:spcAft>
                <a:spcPts val="400"/>
              </a:spcAft>
              <a:buFont typeface="Arial" panose="020B0604020202020204" pitchFamily="34" charset="0"/>
              <a:buChar char="•"/>
            </a:pPr>
            <a:r>
              <a:rPr lang="en-GB" sz="1400" u="sng" spc="0" dirty="0">
                <a:latin typeface="Calibri" panose="020F0502020204030204" pitchFamily="34" charset="0"/>
                <a:cs typeface="Calibri" panose="020F0502020204030204" pitchFamily="34" charset="0"/>
                <a:hlinkClick r:id="rId4"/>
              </a:rPr>
              <a:t>Criminal exploitation of children and vulnerable adults: county lines, Home Office September 2018</a:t>
            </a:r>
            <a:r>
              <a:rPr lang="en-GB" sz="1400" spc="0" dirty="0">
                <a:latin typeface="Calibri" panose="020F0502020204030204" pitchFamily="34" charset="0"/>
                <a:cs typeface="Calibri" panose="020F0502020204030204" pitchFamily="34" charset="0"/>
              </a:rPr>
              <a:t> </a:t>
            </a:r>
          </a:p>
          <a:p>
            <a:pPr marL="285750" indent="-285750">
              <a:lnSpc>
                <a:spcPct val="100000"/>
              </a:lnSpc>
              <a:spcAft>
                <a:spcPts val="400"/>
              </a:spcAft>
              <a:buFont typeface="Arial" panose="020B0604020202020204" pitchFamily="34" charset="0"/>
              <a:buChar char="•"/>
            </a:pPr>
            <a:r>
              <a:rPr lang="en-GB" sz="1400" u="sng" spc="0" dirty="0">
                <a:latin typeface="Calibri" panose="020F0502020204030204" pitchFamily="34" charset="0"/>
                <a:cs typeface="Calibri" panose="020F0502020204030204" pitchFamily="34" charset="0"/>
                <a:hlinkClick r:id="rId5"/>
              </a:rPr>
              <a:t>Children Missing Education , DfE 2016</a:t>
            </a:r>
            <a:endParaRPr lang="en-GB" sz="1400" spc="0" dirty="0">
              <a:latin typeface="Calibri" panose="020F0502020204030204" pitchFamily="34" charset="0"/>
              <a:cs typeface="Calibri" panose="020F0502020204030204" pitchFamily="34" charset="0"/>
            </a:endParaRPr>
          </a:p>
          <a:p>
            <a:pPr marL="285750" indent="-285750">
              <a:lnSpc>
                <a:spcPct val="100000"/>
              </a:lnSpc>
              <a:spcAft>
                <a:spcPts val="400"/>
              </a:spcAft>
              <a:buFont typeface="Arial" panose="020B0604020202020204" pitchFamily="34" charset="0"/>
              <a:buChar char="•"/>
            </a:pPr>
            <a:r>
              <a:rPr lang="en-GB" sz="1400" u="sng" spc="0" dirty="0">
                <a:latin typeface="Calibri" panose="020F0502020204030204" pitchFamily="34" charset="0"/>
                <a:cs typeface="Calibri" panose="020F0502020204030204" pitchFamily="34" charset="0"/>
                <a:hlinkClick r:id="rId6"/>
              </a:rPr>
              <a:t>Preventing youth violence and gang involvement: Practical advice for schools and colleges (PDF) Home Office 2013</a:t>
            </a:r>
            <a:endParaRPr lang="en-GB" sz="1400" spc="0" dirty="0">
              <a:latin typeface="Calibri" panose="020F0502020204030204" pitchFamily="34" charset="0"/>
              <a:cs typeface="Calibri" panose="020F0502020204030204" pitchFamily="34" charset="0"/>
            </a:endParaRPr>
          </a:p>
          <a:p>
            <a:pPr marL="285750" indent="-285750">
              <a:lnSpc>
                <a:spcPct val="100000"/>
              </a:lnSpc>
              <a:spcAft>
                <a:spcPts val="400"/>
              </a:spcAft>
              <a:buFont typeface="Arial" panose="020B0604020202020204" pitchFamily="34" charset="0"/>
              <a:buChar char="•"/>
            </a:pPr>
            <a:r>
              <a:rPr lang="en-GB" sz="1400" u="sng" spc="0" dirty="0">
                <a:latin typeface="Calibri" panose="020F0502020204030204" pitchFamily="34" charset="0"/>
                <a:cs typeface="Calibri" panose="020F0502020204030204" pitchFamily="34" charset="0"/>
                <a:hlinkClick r:id="rId7"/>
              </a:rPr>
              <a:t>Searching, screening and confiscation at school, DfE 2018</a:t>
            </a:r>
            <a:endParaRPr lang="en-GB" sz="1400" spc="0" dirty="0">
              <a:latin typeface="Calibri" panose="020F0502020204030204" pitchFamily="34" charset="0"/>
              <a:cs typeface="Calibri" panose="020F0502020204030204" pitchFamily="34" charset="0"/>
            </a:endParaRPr>
          </a:p>
          <a:p>
            <a:pPr marL="285750" indent="-285750">
              <a:lnSpc>
                <a:spcPct val="100000"/>
              </a:lnSpc>
              <a:spcAft>
                <a:spcPts val="400"/>
              </a:spcAft>
              <a:buFont typeface="Arial" panose="020B0604020202020204" pitchFamily="34" charset="0"/>
              <a:buChar char="•"/>
            </a:pPr>
            <a:r>
              <a:rPr lang="en-GB" sz="1400" u="sng" spc="0" dirty="0">
                <a:latin typeface="Calibri" panose="020F0502020204030204" pitchFamily="34" charset="0"/>
                <a:cs typeface="Calibri" panose="020F0502020204030204" pitchFamily="34" charset="0"/>
                <a:hlinkClick r:id="rId8"/>
              </a:rPr>
              <a:t>Drug Advice for Schools, DfE &amp; ACPO 2012</a:t>
            </a:r>
            <a:endParaRPr lang="en-GB" sz="1400" spc="0" dirty="0">
              <a:latin typeface="Calibri" panose="020F0502020204030204" pitchFamily="34" charset="0"/>
              <a:cs typeface="Calibri" panose="020F0502020204030204" pitchFamily="34" charset="0"/>
            </a:endParaRPr>
          </a:p>
          <a:p>
            <a:pPr marL="285750" indent="-285750">
              <a:lnSpc>
                <a:spcPct val="100000"/>
              </a:lnSpc>
              <a:spcAft>
                <a:spcPts val="400"/>
              </a:spcAft>
              <a:buFont typeface="Arial" panose="020B0604020202020204" pitchFamily="34" charset="0"/>
              <a:buChar char="•"/>
            </a:pPr>
            <a:r>
              <a:rPr lang="en-GB" sz="1400" u="sng" spc="0" dirty="0">
                <a:latin typeface="Calibri" panose="020F0502020204030204" pitchFamily="34" charset="0"/>
                <a:cs typeface="Calibri" panose="020F0502020204030204" pitchFamily="34" charset="0"/>
                <a:hlinkClick r:id="rId9"/>
              </a:rPr>
              <a:t>Sexual Violence and Sexual Harassment between children in schools and colleges (DfE, 2017)</a:t>
            </a:r>
            <a:endParaRPr lang="en-GB" sz="1400" spc="0" dirty="0">
              <a:latin typeface="Calibri" panose="020F0502020204030204" pitchFamily="34" charset="0"/>
              <a:cs typeface="Calibri" panose="020F0502020204030204" pitchFamily="34" charset="0"/>
            </a:endParaRPr>
          </a:p>
          <a:p>
            <a:pPr marL="285750" indent="-285750">
              <a:lnSpc>
                <a:spcPct val="100000"/>
              </a:lnSpc>
              <a:spcAft>
                <a:spcPts val="400"/>
              </a:spcAft>
              <a:buFont typeface="Arial" panose="020B0604020202020204" pitchFamily="34" charset="0"/>
              <a:buChar char="•"/>
            </a:pPr>
            <a:r>
              <a:rPr lang="en-GB" sz="1400" u="sng" spc="0" dirty="0">
                <a:latin typeface="Calibri" panose="020F0502020204030204" pitchFamily="34" charset="0"/>
                <a:cs typeface="Calibri" panose="020F0502020204030204" pitchFamily="34" charset="0"/>
                <a:hlinkClick r:id="rId5"/>
              </a:rPr>
              <a:t>Children Missing Education , DfE 2016</a:t>
            </a:r>
            <a:endParaRPr lang="en-GB" sz="1400" spc="0" dirty="0">
              <a:latin typeface="Calibri" panose="020F0502020204030204" pitchFamily="34" charset="0"/>
              <a:cs typeface="Calibri" panose="020F0502020204030204" pitchFamily="34" charset="0"/>
            </a:endParaRPr>
          </a:p>
          <a:p>
            <a:pPr marL="285750" indent="-285750">
              <a:lnSpc>
                <a:spcPct val="100000"/>
              </a:lnSpc>
              <a:spcAft>
                <a:spcPts val="400"/>
              </a:spcAft>
              <a:buFont typeface="Arial" panose="020B0604020202020204" pitchFamily="34" charset="0"/>
              <a:buChar char="•"/>
            </a:pPr>
            <a:r>
              <a:rPr lang="en-GB" sz="1400" u="sng" spc="0" dirty="0">
                <a:latin typeface="Calibri" panose="020F0502020204030204" pitchFamily="34" charset="0"/>
                <a:cs typeface="Calibri" panose="020F0502020204030204" pitchFamily="34" charset="0"/>
                <a:hlinkClick r:id="rId10"/>
              </a:rPr>
              <a:t>Child sexual exploitation: definition and a guide or practitioners, local leaders and decision makers working to protect children from child sexual exploitation , DfE 2017</a:t>
            </a:r>
            <a:endParaRPr lang="en-GB" sz="1400" spc="0" dirty="0">
              <a:latin typeface="Calibri" panose="020F0502020204030204" pitchFamily="34" charset="0"/>
              <a:cs typeface="Calibri" panose="020F0502020204030204" pitchFamily="34" charset="0"/>
            </a:endParaRPr>
          </a:p>
          <a:p>
            <a:pPr marL="285750" indent="-285750">
              <a:lnSpc>
                <a:spcPct val="100000"/>
              </a:lnSpc>
              <a:spcAft>
                <a:spcPts val="400"/>
              </a:spcAft>
              <a:buFont typeface="Arial" panose="020B0604020202020204" pitchFamily="34" charset="0"/>
              <a:buChar char="•"/>
            </a:pPr>
            <a:r>
              <a:rPr lang="en-GB" sz="1400" spc="0" dirty="0">
                <a:latin typeface="Calibri" panose="020F0502020204030204" pitchFamily="34" charset="0"/>
                <a:cs typeface="Calibri" panose="020F0502020204030204" pitchFamily="34" charset="0"/>
              </a:rPr>
              <a:t>‘</a:t>
            </a:r>
            <a:r>
              <a:rPr lang="en-GB" sz="1400" u="sng" spc="0" dirty="0">
                <a:latin typeface="Calibri" panose="020F0502020204030204" pitchFamily="34" charset="0"/>
                <a:cs typeface="Calibri" panose="020F0502020204030204" pitchFamily="34" charset="0"/>
                <a:hlinkClick r:id="rId9"/>
              </a:rPr>
              <a:t>Sexting’ in schools: advice and support around self</a:t>
            </a:r>
            <a:r>
              <a:rPr lang="en-GB" sz="1400" u="sng" spc="0" dirty="0">
                <a:latin typeface="Calibri" panose="020F0502020204030204" pitchFamily="34" charset="0"/>
                <a:cs typeface="Calibri" panose="020F0502020204030204" pitchFamily="34" charset="0"/>
              </a:rPr>
              <a:t> </a:t>
            </a:r>
            <a:r>
              <a:rPr lang="en-GB" sz="1400" u="sng" spc="0" dirty="0">
                <a:latin typeface="Calibri" panose="020F0502020204030204" pitchFamily="34" charset="0"/>
                <a:cs typeface="Calibri" panose="020F0502020204030204" pitchFamily="34" charset="0"/>
                <a:hlinkClick r:id="rId9"/>
              </a:rPr>
              <a:t>generated images</a:t>
            </a:r>
            <a:r>
              <a:rPr lang="en-GB" sz="1400" spc="0" dirty="0">
                <a:latin typeface="Calibri" panose="020F0502020204030204" pitchFamily="34" charset="0"/>
                <a:cs typeface="Calibri" panose="020F0502020204030204" pitchFamily="34" charset="0"/>
              </a:rPr>
              <a:t> </a:t>
            </a:r>
            <a:r>
              <a:rPr lang="en-GB" sz="1400" spc="0" dirty="0">
                <a:solidFill>
                  <a:schemeClr val="tx1"/>
                </a:solidFill>
                <a:latin typeface="Calibri" panose="020F0502020204030204" pitchFamily="34" charset="0"/>
                <a:cs typeface="Calibri" panose="020F0502020204030204" pitchFamily="34" charset="0"/>
              </a:rPr>
              <a:t>provides practical advice about how schools should respond to a ‘sexting’ incident, including how to support a child whose image has been shared. </a:t>
            </a:r>
          </a:p>
        </p:txBody>
      </p:sp>
      <p:pic>
        <p:nvPicPr>
          <p:cNvPr id="6" name="Picture 5" descr="Families First Logo">
            <a:extLst>
              <a:ext uri="{FF2B5EF4-FFF2-40B4-BE49-F238E27FC236}">
                <a16:creationId xmlns:a16="http://schemas.microsoft.com/office/drawing/2014/main" id="{98E850D1-0345-4285-B6CF-51C8313B9A91}"/>
              </a:ext>
              <a:ext uri="{C183D7F6-B498-43B3-948B-1728B52AA6E4}">
                <adec:decorative xmlns:adec="http://schemas.microsoft.com/office/drawing/2017/decorative" val="0"/>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7" name="Picture 6" descr="Hertfordshire safeguarding children partnership logo">
            <a:extLst>
              <a:ext uri="{FF2B5EF4-FFF2-40B4-BE49-F238E27FC236}">
                <a16:creationId xmlns:a16="http://schemas.microsoft.com/office/drawing/2014/main" id="{FB77BB4A-28E0-47E8-95E1-21A6673C73B8}"/>
              </a:ext>
              <a:ext uri="{C183D7F6-B498-43B3-948B-1728B52AA6E4}">
                <adec:decorative xmlns:adec="http://schemas.microsoft.com/office/drawing/2017/decorative" val="0"/>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24</a:t>
            </a:fld>
            <a:endParaRPr lang="en-US" dirty="0"/>
          </a:p>
        </p:txBody>
      </p:sp>
    </p:spTree>
    <p:extLst>
      <p:ext uri="{BB962C8B-B14F-4D97-AF65-F5344CB8AC3E}">
        <p14:creationId xmlns:p14="http://schemas.microsoft.com/office/powerpoint/2010/main" val="41278163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878C5EC-3FA4-48CD-9663-1F766CE0915E}"/>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8" y="407786"/>
            <a:ext cx="10231253"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Parent / </a:t>
            </a:r>
            <a:r>
              <a:rPr lang="en-US" dirty="0" err="1">
                <a:solidFill>
                  <a:schemeClr val="tx1"/>
                </a:solidFill>
                <a:latin typeface="Calibri" panose="020F0502020204030204" pitchFamily="34" charset="0"/>
                <a:cs typeface="Calibri" panose="020F0502020204030204" pitchFamily="34" charset="0"/>
              </a:rPr>
              <a:t>Carer</a:t>
            </a:r>
            <a:r>
              <a:rPr lang="en-US" dirty="0">
                <a:solidFill>
                  <a:schemeClr val="tx1"/>
                </a:solidFill>
                <a:latin typeface="Calibri" panose="020F0502020204030204" pitchFamily="34" charset="0"/>
                <a:cs typeface="Calibri" panose="020F0502020204030204" pitchFamily="34" charset="0"/>
              </a:rPr>
              <a:t> resources</a:t>
            </a:r>
          </a:p>
        </p:txBody>
      </p:sp>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25</a:t>
            </a:fld>
            <a:endParaRPr lang="en-US" dirty="0"/>
          </a:p>
        </p:txBody>
      </p:sp>
      <p:sp>
        <p:nvSpPr>
          <p:cNvPr id="9" name="TextBox 8">
            <a:extLst>
              <a:ext uri="{FF2B5EF4-FFF2-40B4-BE49-F238E27FC236}">
                <a16:creationId xmlns:a16="http://schemas.microsoft.com/office/drawing/2014/main" id="{6112B413-F3F6-4082-9C64-6673F80055D8}"/>
              </a:ext>
            </a:extLst>
          </p:cNvPr>
          <p:cNvSpPr txBox="1"/>
          <p:nvPr/>
        </p:nvSpPr>
        <p:spPr>
          <a:xfrm>
            <a:off x="508675" y="1371613"/>
            <a:ext cx="11174650" cy="5349862"/>
          </a:xfrm>
          <a:prstGeom prst="rect">
            <a:avLst/>
          </a:prstGeom>
          <a:noFill/>
        </p:spPr>
        <p:txBody>
          <a:bodyPr wrap="square">
            <a:spAutoFit/>
          </a:bodyPr>
          <a:lstStyle/>
          <a:p>
            <a:pPr marL="285750" lvl="0" indent="-285750">
              <a:lnSpc>
                <a:spcPct val="115000"/>
              </a:lnSpc>
              <a:spcAft>
                <a:spcPts val="100"/>
              </a:spcAft>
              <a:buClr>
                <a:schemeClr val="tx1"/>
              </a:buClr>
              <a:buFont typeface="Arial" panose="020B0604020202020204" pitchFamily="34" charset="0"/>
              <a:buChar char="•"/>
            </a:pP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A guide for parents of Primary School aged children on </a:t>
            </a:r>
            <a:r>
              <a:rPr lang="en-GB" sz="14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rPr>
              <a:t>keeping safe away from home</a:t>
            </a: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 </a:t>
            </a:r>
            <a:endParaRPr lang="en-GB" sz="1400" dirty="0">
              <a:latin typeface="Calibri" panose="020F0502020204030204" pitchFamily="34" charset="0"/>
              <a:ea typeface="Calibri" panose="020F0502020204030204" pitchFamily="34" charset="0"/>
              <a:cs typeface="Calibri" panose="020F0502020204030204" pitchFamily="34" charset="0"/>
            </a:endParaRPr>
          </a:p>
          <a:p>
            <a:pPr marL="285750" lvl="0" indent="-285750">
              <a:lnSpc>
                <a:spcPct val="107000"/>
              </a:lnSpc>
              <a:spcAft>
                <a:spcPts val="100"/>
              </a:spcAft>
              <a:buClr>
                <a:schemeClr val="tx1"/>
              </a:buClr>
              <a:buFont typeface="Arial" panose="020B0604020202020204" pitchFamily="34" charset="0"/>
              <a:buChar char="•"/>
            </a:pPr>
            <a:r>
              <a:rPr lang="en-GB" sz="14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3"/>
              </a:rPr>
              <a:t>Hertfordshire Safeguarding Children Partnership Sexual Exploitation website</a:t>
            </a:r>
            <a:endParaRPr lang="en-GB" sz="1400" dirty="0">
              <a:latin typeface="Calibri" panose="020F0502020204030204" pitchFamily="34" charset="0"/>
              <a:ea typeface="Calibri" panose="020F0502020204030204" pitchFamily="34" charset="0"/>
              <a:cs typeface="Calibri" panose="020F0502020204030204" pitchFamily="34" charset="0"/>
            </a:endParaRPr>
          </a:p>
          <a:p>
            <a:pPr marL="285750" lvl="0" indent="-285750">
              <a:lnSpc>
                <a:spcPct val="115000"/>
              </a:lnSpc>
              <a:spcAft>
                <a:spcPts val="100"/>
              </a:spcAft>
              <a:buClr>
                <a:schemeClr val="tx1"/>
              </a:buClr>
              <a:buFont typeface="Arial" panose="020B0604020202020204" pitchFamily="34" charset="0"/>
              <a:buChar char="•"/>
            </a:pPr>
            <a:r>
              <a:rPr lang="en-GB" sz="14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rPr>
              <a:t>Spot the warning signs CSE for parents</a:t>
            </a:r>
            <a:r>
              <a:rPr lang="en-GB" sz="1400" dirty="0">
                <a:latin typeface="Calibri" panose="020F0502020204030204" pitchFamily="34" charset="0"/>
                <a:ea typeface="Calibri" panose="020F0502020204030204" pitchFamily="34" charset="0"/>
                <a:cs typeface="Calibri" panose="020F0502020204030204" pitchFamily="34" charset="0"/>
              </a:rPr>
              <a:t> </a:t>
            </a:r>
          </a:p>
          <a:p>
            <a:pPr marL="285750" lvl="0" indent="-285750">
              <a:lnSpc>
                <a:spcPct val="115000"/>
              </a:lnSpc>
              <a:spcAft>
                <a:spcPts val="100"/>
              </a:spcAft>
              <a:buClr>
                <a:schemeClr val="tx1"/>
              </a:buClr>
              <a:buFont typeface="Arial" panose="020B0604020202020204" pitchFamily="34" charset="0"/>
              <a:buChar char="•"/>
            </a:pPr>
            <a:r>
              <a:rPr lang="en-GB" sz="14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5"/>
              </a:rPr>
              <a:t>Know about CSE</a:t>
            </a:r>
            <a:r>
              <a:rPr lang="en-GB" sz="1400" dirty="0">
                <a:latin typeface="Calibri" panose="020F0502020204030204" pitchFamily="34" charset="0"/>
                <a:ea typeface="Calibri" panose="020F0502020204030204" pitchFamily="34" charset="0"/>
                <a:cs typeface="Calibri" panose="020F0502020204030204" pitchFamily="34" charset="0"/>
              </a:rPr>
              <a:t> – resources for schools to give parents </a:t>
            </a:r>
          </a:p>
          <a:p>
            <a:pPr marL="28575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hlinkClick r:id="rId6"/>
              </a:rPr>
              <a:t>Child sexual exploitation (CSE) | Barnardo's (barnardos.org.uk)</a:t>
            </a:r>
            <a:endParaRPr lang="en-GB" sz="14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hlinkClick r:id="rId7"/>
              </a:rPr>
              <a:t>It's Not Okay - Parents (itsnotokay.co.uk)</a:t>
            </a:r>
            <a:endParaRPr lang="en-GB" sz="1400" dirty="0">
              <a:latin typeface="Calibri" panose="020F0502020204030204" pitchFamily="34" charset="0"/>
              <a:cs typeface="Calibri" panose="020F0502020204030204" pitchFamily="34" charset="0"/>
            </a:endParaRPr>
          </a:p>
          <a:p>
            <a:pPr marL="285750" lvl="0" indent="-285750">
              <a:lnSpc>
                <a:spcPct val="115000"/>
              </a:lnSpc>
              <a:spcAft>
                <a:spcPts val="100"/>
              </a:spcAft>
              <a:buClr>
                <a:schemeClr val="tx1"/>
              </a:buClr>
              <a:buFont typeface="Arial" panose="020B0604020202020204" pitchFamily="34" charset="0"/>
              <a:buChar char="•"/>
            </a:pPr>
            <a:r>
              <a:rPr lang="en-GB" sz="14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8"/>
              </a:rPr>
              <a:t>Parents Against Sexual Exploitation (PACE)</a:t>
            </a:r>
            <a:r>
              <a:rPr lang="en-GB" sz="1400" dirty="0">
                <a:solidFill>
                  <a:srgbClr val="333333"/>
                </a:solidFill>
                <a:latin typeface="Calibri" panose="020F0502020204030204" pitchFamily="34" charset="0"/>
                <a:ea typeface="Calibri" panose="020F0502020204030204" pitchFamily="34" charset="0"/>
                <a:cs typeface="Calibri" panose="020F0502020204030204" pitchFamily="34" charset="0"/>
              </a:rPr>
              <a:t> have produced a free online</a:t>
            </a: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GB" sz="1400" dirty="0">
                <a:solidFill>
                  <a:srgbClr val="333333"/>
                </a:solidFill>
                <a:latin typeface="Calibri" panose="020F0502020204030204" pitchFamily="34" charset="0"/>
                <a:ea typeface="Calibri" panose="020F0502020204030204" pitchFamily="34" charset="0"/>
                <a:cs typeface="Calibri" panose="020F0502020204030204" pitchFamily="34" charset="0"/>
              </a:rPr>
              <a:t>interactive package for parents on the signs of child sexual exploitation</a:t>
            </a:r>
            <a:endParaRPr lang="en-GB" sz="1400" dirty="0">
              <a:latin typeface="Calibri" panose="020F0502020204030204" pitchFamily="34" charset="0"/>
              <a:ea typeface="Calibri" panose="020F0502020204030204" pitchFamily="34" charset="0"/>
              <a:cs typeface="Calibri" panose="020F0502020204030204" pitchFamily="34" charset="0"/>
            </a:endParaRPr>
          </a:p>
          <a:p>
            <a:pPr marL="285750" lvl="0" indent="-285750">
              <a:lnSpc>
                <a:spcPct val="115000"/>
              </a:lnSpc>
              <a:spcAft>
                <a:spcPts val="100"/>
              </a:spcAft>
              <a:buClr>
                <a:schemeClr val="tx1"/>
              </a:buClr>
              <a:buFont typeface="Arial" panose="020B0604020202020204" pitchFamily="34" charset="0"/>
              <a:buChar char="•"/>
            </a:pPr>
            <a:r>
              <a:rPr lang="en-GB" sz="14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9"/>
              </a:rPr>
              <a:t>NSPCC Child Trafficking Advice Centre</a:t>
            </a: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 to discuss any concerns you</a:t>
            </a:r>
            <a:r>
              <a:rPr lang="en-GB" sz="1400" dirty="0">
                <a:latin typeface="Calibri" panose="020F0502020204030204" pitchFamily="34" charset="0"/>
                <a:ea typeface="Calibri" panose="020F0502020204030204" pitchFamily="34" charset="0"/>
                <a:cs typeface="Calibri" panose="020F0502020204030204" pitchFamily="34" charset="0"/>
              </a:rPr>
              <a:t> </a:t>
            </a: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may have for a child</a:t>
            </a:r>
            <a:endParaRPr lang="en-GB" sz="1400" dirty="0">
              <a:latin typeface="Calibri" panose="020F0502020204030204" pitchFamily="34" charset="0"/>
              <a:ea typeface="Calibri" panose="020F0502020204030204" pitchFamily="34" charset="0"/>
              <a:cs typeface="Calibri" panose="020F0502020204030204" pitchFamily="34" charset="0"/>
            </a:endParaRPr>
          </a:p>
          <a:p>
            <a:pPr marL="285750" lvl="0" indent="-285750">
              <a:lnSpc>
                <a:spcPct val="115000"/>
              </a:lnSpc>
              <a:spcAft>
                <a:spcPts val="100"/>
              </a:spcAft>
              <a:buClr>
                <a:schemeClr val="tx1"/>
              </a:buClr>
              <a:buFont typeface="Arial" panose="020B0604020202020204" pitchFamily="34" charset="0"/>
              <a:buChar char="•"/>
            </a:pPr>
            <a:r>
              <a:rPr lang="en-GB" sz="14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10"/>
              </a:rPr>
              <a:t>NSPCC PANTS campaign for parents of primary school aged children </a:t>
            </a:r>
            <a:r>
              <a:rPr lang="en-GB" sz="1400" dirty="0">
                <a:latin typeface="Calibri" panose="020F0502020204030204" pitchFamily="34" charset="0"/>
                <a:ea typeface="Calibri" panose="020F0502020204030204" pitchFamily="34" charset="0"/>
                <a:cs typeface="Calibri" panose="020F0502020204030204" pitchFamily="34" charset="0"/>
              </a:rPr>
              <a:t> </a:t>
            </a:r>
          </a:p>
          <a:p>
            <a:pPr marL="285750" lvl="0" indent="-285750">
              <a:lnSpc>
                <a:spcPct val="115000"/>
              </a:lnSpc>
              <a:spcAft>
                <a:spcPts val="100"/>
              </a:spcAft>
              <a:buClr>
                <a:schemeClr val="tx1"/>
              </a:buClr>
              <a:buFont typeface="Arial" panose="020B0604020202020204" pitchFamily="34" charset="0"/>
              <a:buChar char="•"/>
            </a:pPr>
            <a:r>
              <a:rPr lang="en-GB" sz="14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11"/>
              </a:rPr>
              <a:t>CSE parent support pack</a:t>
            </a: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 </a:t>
            </a:r>
          </a:p>
          <a:p>
            <a:pPr marL="285750" indent="-285750">
              <a:lnSpc>
                <a:spcPct val="115000"/>
              </a:lnSpc>
              <a:spcAft>
                <a:spcPts val="100"/>
              </a:spcAft>
              <a:buClr>
                <a:schemeClr val="tx1"/>
              </a:buClr>
              <a:buFont typeface="Arial" panose="020B0604020202020204" pitchFamily="34" charset="0"/>
              <a:buChar char="•"/>
            </a:pPr>
            <a:r>
              <a:rPr lang="en-GB" sz="1400" u="sng" dirty="0">
                <a:latin typeface="Calibri" panose="020F0502020204030204" pitchFamily="34" charset="0"/>
                <a:cs typeface="Calibri" panose="020F0502020204030204" pitchFamily="34" charset="0"/>
                <a:hlinkClick r:id="rId12"/>
              </a:rPr>
              <a:t>Advice to parents and carers on gangs</a:t>
            </a:r>
            <a:r>
              <a:rPr lang="en-GB" sz="1400" dirty="0">
                <a:latin typeface="Calibri" panose="020F0502020204030204" pitchFamily="34" charset="0"/>
                <a:cs typeface="Calibri" panose="020F0502020204030204" pitchFamily="34" charset="0"/>
              </a:rPr>
              <a:t>  – leaflet from the Home Office provides advice to help parents/carers stop their children from being involved in gangs</a:t>
            </a:r>
          </a:p>
          <a:p>
            <a:pPr marL="285750" indent="-285750">
              <a:lnSpc>
                <a:spcPct val="115000"/>
              </a:lnSpc>
              <a:spcAft>
                <a:spcPts val="100"/>
              </a:spcAft>
              <a:buClr>
                <a:schemeClr val="tx1"/>
              </a:buClr>
              <a:buFont typeface="Arial" panose="020B0604020202020204" pitchFamily="34" charset="0"/>
              <a:buChar char="•"/>
            </a:pPr>
            <a:r>
              <a:rPr lang="en-GB" sz="14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13"/>
              </a:rPr>
              <a:t>KIP education</a:t>
            </a:r>
            <a:r>
              <a:rPr lang="en-GB" sz="1400" dirty="0">
                <a:latin typeface="Calibri" panose="020F0502020204030204" pitchFamily="34" charset="0"/>
                <a:ea typeface="Calibri" panose="020F0502020204030204" pitchFamily="34" charset="0"/>
                <a:cs typeface="Calibri" panose="020F0502020204030204" pitchFamily="34" charset="0"/>
              </a:rPr>
              <a:t> offers information sessions/parents evenings on substance misuse, sexual health and many more topics</a:t>
            </a:r>
          </a:p>
          <a:p>
            <a:pPr marL="285750" indent="-285750">
              <a:spcAft>
                <a:spcPts val="100"/>
              </a:spcAft>
              <a:buClr>
                <a:schemeClr val="tx1"/>
              </a:buClr>
              <a:buFont typeface="Arial" panose="020B0604020202020204" pitchFamily="34" charset="0"/>
              <a:buChar char="•"/>
            </a:pPr>
            <a:r>
              <a:rPr lang="en-GB" sz="1400" u="sng" dirty="0">
                <a:latin typeface="Calibri" panose="020F0502020204030204" pitchFamily="34" charset="0"/>
                <a:cs typeface="Calibri" panose="020F0502020204030204" pitchFamily="34" charset="0"/>
                <a:hlinkClick r:id="rId14"/>
              </a:rPr>
              <a:t>Mind Ed for Families</a:t>
            </a:r>
            <a:r>
              <a:rPr lang="en-GB" sz="1400" dirty="0">
                <a:latin typeface="Calibri" panose="020F0502020204030204" pitchFamily="34" charset="0"/>
                <a:cs typeface="Calibri" panose="020F0502020204030204" pitchFamily="34" charset="0"/>
              </a:rPr>
              <a:t> is a free learning resource about the mental health of children, young people and older adults</a:t>
            </a:r>
          </a:p>
          <a:p>
            <a:pPr marL="285750" indent="-285750">
              <a:spcAft>
                <a:spcPts val="100"/>
              </a:spcAft>
              <a:buClr>
                <a:schemeClr val="tx1"/>
              </a:buClr>
              <a:buFont typeface="Arial" panose="020B0604020202020204" pitchFamily="34" charset="0"/>
              <a:buChar char="•"/>
            </a:pPr>
            <a:r>
              <a:rPr lang="en-GB" sz="1400" u="sng" dirty="0">
                <a:latin typeface="Calibri" panose="020F0502020204030204" pitchFamily="34" charset="0"/>
                <a:cs typeface="Calibri" panose="020F0502020204030204" pitchFamily="34" charset="0"/>
                <a:hlinkClick r:id="rId15"/>
              </a:rPr>
              <a:t>Healthy Young Minds in Herts</a:t>
            </a:r>
            <a:r>
              <a:rPr lang="en-GB" sz="1400" dirty="0">
                <a:latin typeface="Calibri" panose="020F0502020204030204" pitchFamily="34" charset="0"/>
                <a:cs typeface="Calibri" panose="020F0502020204030204" pitchFamily="34" charset="0"/>
              </a:rPr>
              <a:t> is designed to give parents and carers information on the help available for children and young people who may be experiencing emotional or mental health difficulties</a:t>
            </a:r>
          </a:p>
          <a:p>
            <a:pPr marL="285750" indent="-285750">
              <a:spcAft>
                <a:spcPts val="100"/>
              </a:spcAft>
              <a:buClr>
                <a:schemeClr val="tx1"/>
              </a:buClr>
              <a:buFont typeface="Arial" panose="020B0604020202020204" pitchFamily="34" charset="0"/>
              <a:buChar char="•"/>
            </a:pPr>
            <a:r>
              <a:rPr lang="en-GB" sz="1400" u="sng" dirty="0">
                <a:latin typeface="Calibri" panose="020F0502020204030204" pitchFamily="34" charset="0"/>
                <a:cs typeface="Calibri" panose="020F0502020204030204" pitchFamily="34" charset="0"/>
                <a:hlinkClick r:id="rId16"/>
              </a:rPr>
              <a:t>Victim Support for parents</a:t>
            </a:r>
            <a:endParaRPr lang="en-GB" sz="1400" dirty="0">
              <a:latin typeface="Calibri" panose="020F0502020204030204" pitchFamily="34" charset="0"/>
              <a:cs typeface="Calibri" panose="020F0502020204030204" pitchFamily="34" charset="0"/>
            </a:endParaRPr>
          </a:p>
          <a:p>
            <a:pPr marL="285750" indent="-285750">
              <a:spcAft>
                <a:spcPts val="100"/>
              </a:spcAft>
              <a:buClr>
                <a:schemeClr val="tx1"/>
              </a:buClr>
              <a:buFont typeface="Arial" panose="020B0604020202020204" pitchFamily="34" charset="0"/>
              <a:buChar char="•"/>
            </a:pPr>
            <a:r>
              <a:rPr lang="en-GB" sz="1400" u="sng" dirty="0">
                <a:latin typeface="Calibri" panose="020F0502020204030204" pitchFamily="34" charset="0"/>
                <a:cs typeface="Calibri" panose="020F0502020204030204" pitchFamily="34" charset="0"/>
                <a:hlinkClick r:id="rId17"/>
              </a:rPr>
              <a:t>Fearless</a:t>
            </a:r>
            <a:r>
              <a:rPr lang="en-GB" sz="1400" dirty="0">
                <a:latin typeface="Calibri" panose="020F0502020204030204" pitchFamily="34" charset="0"/>
                <a:cs typeface="Calibri" panose="020F0502020204030204" pitchFamily="34" charset="0"/>
              </a:rPr>
              <a:t> a website where young people can access non-judgemental information and advice about crime and criminality, as well as anonymously report crime</a:t>
            </a:r>
          </a:p>
          <a:p>
            <a:pPr marL="285750" indent="-285750">
              <a:spcAft>
                <a:spcPts val="100"/>
              </a:spcAft>
              <a:buClr>
                <a:schemeClr val="tx1"/>
              </a:buClr>
              <a:buFont typeface="Arial" panose="020B0604020202020204" pitchFamily="34" charset="0"/>
              <a:buChar char="•"/>
            </a:pPr>
            <a:r>
              <a:rPr lang="en-GB" sz="1400" u="sng" dirty="0">
                <a:latin typeface="Calibri" panose="020F0502020204030204" pitchFamily="34" charset="0"/>
                <a:cs typeface="Calibri" panose="020F0502020204030204" pitchFamily="34" charset="0"/>
                <a:hlinkClick r:id="rId18"/>
              </a:rPr>
              <a:t>NSPCC gang helpline</a:t>
            </a:r>
            <a:r>
              <a:rPr lang="en-GB" sz="1400" dirty="0">
                <a:latin typeface="Calibri" panose="020F0502020204030204" pitchFamily="34" charset="0"/>
                <a:cs typeface="Calibri" panose="020F0502020204030204" pitchFamily="34" charset="0"/>
              </a:rPr>
              <a:t> a 24-hour helpline (0800 800 500) to help parents, carers or any other adult worried about a child or young person at risk from gang-related activity. This includes children and young people who are not themselves in a gang, but may be at risk of being targeted by gang members</a:t>
            </a:r>
            <a:endParaRPr lang="en-GB" sz="1400" u="sng"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624156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62CAD86-FF42-473C-811E-F7E26B269B9D}"/>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9" y="407786"/>
            <a:ext cx="10093029"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Additions</a:t>
            </a:r>
          </a:p>
        </p:txBody>
      </p:sp>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26</a:t>
            </a:fld>
            <a:endParaRPr lang="en-US" dirty="0"/>
          </a:p>
        </p:txBody>
      </p:sp>
      <p:sp>
        <p:nvSpPr>
          <p:cNvPr id="11" name="TextBox 10">
            <a:extLst>
              <a:ext uri="{FF2B5EF4-FFF2-40B4-BE49-F238E27FC236}">
                <a16:creationId xmlns:a16="http://schemas.microsoft.com/office/drawing/2014/main" id="{2AC36D6D-87F0-46E9-B41E-095A3CA3F375}"/>
              </a:ext>
            </a:extLst>
          </p:cNvPr>
          <p:cNvSpPr txBox="1"/>
          <p:nvPr/>
        </p:nvSpPr>
        <p:spPr>
          <a:xfrm>
            <a:off x="408138" y="1511269"/>
            <a:ext cx="11375723" cy="4708981"/>
          </a:xfrm>
          <a:prstGeom prst="rect">
            <a:avLst/>
          </a:prstGeom>
          <a:noFill/>
        </p:spPr>
        <p:txBody>
          <a:bodyPr wrap="square" numCol="1">
            <a:spAutoFit/>
          </a:bodyPr>
          <a:lstStyle/>
          <a:p>
            <a:pPr marL="0" indent="0" fontAlgn="t">
              <a:buNone/>
            </a:pPr>
            <a:r>
              <a:rPr lang="en-GB" sz="1600" b="1" dirty="0">
                <a:latin typeface="Calibri" panose="020F0502020204030204" pitchFamily="34" charset="0"/>
                <a:cs typeface="Calibri" panose="020F0502020204030204" pitchFamily="34" charset="0"/>
              </a:rPr>
              <a:t>Multi-Agency Working</a:t>
            </a:r>
          </a:p>
          <a:p>
            <a:pPr marL="28575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rPr>
              <a:t>Establish links with your local Neighbourhood Police team – they are able to provide visits to school, liaise on localised issues and provide educational resources e.g. personal safety, substance abuse</a:t>
            </a:r>
          </a:p>
          <a:p>
            <a:pPr marL="28575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rPr>
              <a:t>Establish links with local Community Safety Partnership (District/Borough Council)</a:t>
            </a:r>
          </a:p>
          <a:p>
            <a:pPr marL="28575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rPr>
              <a:t>Establish links with local community and voluntary agencies</a:t>
            </a:r>
          </a:p>
          <a:p>
            <a:pPr marL="0" indent="0">
              <a:buNone/>
            </a:pPr>
            <a:endParaRPr lang="en-GB" sz="1400" b="1" dirty="0">
              <a:latin typeface="Calibri" panose="020F0502020204030204" pitchFamily="34" charset="0"/>
              <a:cs typeface="Calibri" panose="020F0502020204030204" pitchFamily="34" charset="0"/>
            </a:endParaRPr>
          </a:p>
          <a:p>
            <a:pPr marL="0" indent="0">
              <a:buNone/>
            </a:pPr>
            <a:r>
              <a:rPr lang="en-GB" sz="1600" b="1" dirty="0">
                <a:latin typeface="Calibri" panose="020F0502020204030204" pitchFamily="34" charset="0"/>
                <a:cs typeface="Calibri" panose="020F0502020204030204" pitchFamily="34" charset="0"/>
              </a:rPr>
              <a:t>Safeguarding Through The Curriculum </a:t>
            </a:r>
            <a:endParaRPr lang="en-GB" sz="16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rPr>
              <a:t>SRE education &amp; Anti-bullying curriculum</a:t>
            </a:r>
          </a:p>
          <a:p>
            <a:pPr marL="28575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rPr>
              <a:t>Drug and alcohol education </a:t>
            </a:r>
          </a:p>
          <a:p>
            <a:pPr marL="28575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rPr>
              <a:t>Other opportunities for safeguarding through curriculum (see pages 28-32)</a:t>
            </a:r>
          </a:p>
          <a:p>
            <a:pPr marL="28575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rPr>
              <a:t>Participate and promote awareness raising/campaign weeks</a:t>
            </a:r>
          </a:p>
          <a:p>
            <a:pPr marL="28575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rPr>
              <a:t>Employment and career promotional activities – keynote speakers, positive role models, links with </a:t>
            </a:r>
            <a:r>
              <a:rPr lang="en-GB" sz="1400" dirty="0">
                <a:latin typeface="Calibri" panose="020F0502020204030204" pitchFamily="34" charset="0"/>
                <a:cs typeface="Calibri" panose="020F0502020204030204" pitchFamily="34" charset="0"/>
                <a:hlinkClick r:id="rId2"/>
              </a:rPr>
              <a:t>Services for Young People</a:t>
            </a:r>
            <a:r>
              <a:rPr lang="en-GB" sz="1400" dirty="0">
                <a:latin typeface="Calibri" panose="020F0502020204030204" pitchFamily="34" charset="0"/>
                <a:cs typeface="Calibri" panose="020F0502020204030204" pitchFamily="34" charset="0"/>
              </a:rPr>
              <a:t>, colleges, </a:t>
            </a:r>
            <a:r>
              <a:rPr lang="en-GB" sz="1400" u="sng" dirty="0">
                <a:latin typeface="Calibri" panose="020F0502020204030204" pitchFamily="34" charset="0"/>
                <a:cs typeface="Calibri" panose="020F0502020204030204" pitchFamily="34" charset="0"/>
                <a:hlinkClick r:id="rId3"/>
              </a:rPr>
              <a:t>The Prince’s Trust</a:t>
            </a:r>
            <a:endParaRPr lang="en-GB" sz="14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rPr>
              <a:t>PSHE and personal development programmes</a:t>
            </a:r>
          </a:p>
          <a:p>
            <a:pPr marL="285750" indent="-285750">
              <a:buFont typeface="Arial" panose="020B0604020202020204" pitchFamily="34" charset="0"/>
              <a:buChar char="•"/>
            </a:pPr>
            <a:r>
              <a:rPr lang="en-GB" sz="1400" dirty="0">
                <a:latin typeface="Calibri" panose="020F0502020204030204" pitchFamily="34" charset="0"/>
                <a:cs typeface="Calibri" panose="020F0502020204030204" pitchFamily="34" charset="0"/>
              </a:rPr>
              <a:t>HFL Education Anti-Abuse Curriculum (see page 27) </a:t>
            </a:r>
          </a:p>
          <a:p>
            <a:pPr marL="0" indent="0">
              <a:buNone/>
            </a:pPr>
            <a:endParaRPr lang="en-GB" sz="1400" b="1"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GB" sz="1600" b="1" dirty="0">
                <a:latin typeface="Calibri" panose="020F0502020204030204" pitchFamily="34" charset="0"/>
                <a:ea typeface="Calibri" panose="020F0502020204030204" pitchFamily="34" charset="0"/>
                <a:cs typeface="Calibri" panose="020F0502020204030204" pitchFamily="34" charset="0"/>
              </a:rPr>
              <a:t>Pastoral Support</a:t>
            </a:r>
            <a:endParaRPr lang="en-GB" sz="1600"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400" dirty="0">
                <a:latin typeface="Calibri" panose="020F0502020204030204" pitchFamily="34" charset="0"/>
                <a:ea typeface="Calibri" panose="020F0502020204030204" pitchFamily="34" charset="0"/>
                <a:cs typeface="Calibri" panose="020F0502020204030204" pitchFamily="34" charset="0"/>
              </a:rPr>
              <a:t>Resilience training, Protective Behaviours, </a:t>
            </a:r>
            <a:r>
              <a:rPr lang="en-GB" sz="1400" dirty="0">
                <a:latin typeface="Calibri" panose="020F0502020204030204" pitchFamily="34" charset="0"/>
                <a:ea typeface="Calibri" panose="020F0502020204030204" pitchFamily="34" charset="0"/>
                <a:cs typeface="Calibri" panose="020F0502020204030204" pitchFamily="34" charset="0"/>
                <a:hlinkClick r:id="rId4"/>
              </a:rPr>
              <a:t>mentoring</a:t>
            </a:r>
            <a:r>
              <a:rPr lang="en-GB" sz="1400" dirty="0">
                <a:latin typeface="Calibri" panose="020F0502020204030204" pitchFamily="34" charset="0"/>
                <a:ea typeface="Calibri" panose="020F0502020204030204" pitchFamily="34" charset="0"/>
                <a:cs typeface="Calibri" panose="020F0502020204030204" pitchFamily="34" charset="0"/>
              </a:rPr>
              <a:t>, </a:t>
            </a: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enrichment activities</a:t>
            </a:r>
            <a:endParaRPr lang="en-GB" sz="1400" dirty="0">
              <a:latin typeface="Calibri" panose="020F0502020204030204" pitchFamily="34" charset="0"/>
              <a:ea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Access or signposting to counselling/therapy/mental health services as necessary </a:t>
            </a:r>
          </a:p>
          <a:p>
            <a:pPr marL="285750" indent="-285750">
              <a:buFont typeface="Arial" panose="020B0604020202020204" pitchFamily="34" charset="0"/>
              <a:buChar char="•"/>
            </a:pP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Restorative approaches - justice, conflict resolution programmes &amp; ta</a:t>
            </a:r>
            <a:r>
              <a:rPr lang="en-GB" sz="1400" dirty="0">
                <a:latin typeface="Calibri" panose="020F0502020204030204" pitchFamily="34" charset="0"/>
                <a:ea typeface="Calibri" panose="020F0502020204030204" pitchFamily="34" charset="0"/>
                <a:cs typeface="Calibri" panose="020F0502020204030204" pitchFamily="34" charset="0"/>
              </a:rPr>
              <a:t>rgeted social skills training</a:t>
            </a:r>
          </a:p>
          <a:p>
            <a:pPr marL="285750" indent="-285750">
              <a:buFont typeface="Arial" panose="020B0604020202020204" pitchFamily="34" charset="0"/>
              <a:buChar char="•"/>
            </a:pPr>
            <a:endParaRPr lang="en-GB" sz="1400" dirty="0">
              <a:latin typeface="Calibri" panose="020F0502020204030204" pitchFamily="34" charset="0"/>
              <a:cs typeface="Calibri" panose="020F0502020204030204" pitchFamily="34" charset="0"/>
            </a:endParaRPr>
          </a:p>
        </p:txBody>
      </p:sp>
      <p:pic>
        <p:nvPicPr>
          <p:cNvPr id="7" name="Picture 6" descr="Families First Logo">
            <a:extLst>
              <a:ext uri="{FF2B5EF4-FFF2-40B4-BE49-F238E27FC236}">
                <a16:creationId xmlns:a16="http://schemas.microsoft.com/office/drawing/2014/main" id="{2BADE37B-6806-41CA-94F0-86D6343DE139}"/>
              </a:ext>
              <a:ext uri="{C183D7F6-B498-43B3-948B-1728B52AA6E4}">
                <adec:decorative xmlns:adec="http://schemas.microsoft.com/office/drawing/2017/decorative" val="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8" name="Picture 7" descr="Hertfordshire safeguarding children partnership logo">
            <a:extLst>
              <a:ext uri="{FF2B5EF4-FFF2-40B4-BE49-F238E27FC236}">
                <a16:creationId xmlns:a16="http://schemas.microsoft.com/office/drawing/2014/main" id="{9FA46136-0720-47FB-AAF9-DC5D505ADCE7}"/>
              </a:ext>
              <a:ext uri="{C183D7F6-B498-43B3-948B-1728B52AA6E4}">
                <adec:decorative xmlns:adec="http://schemas.microsoft.com/office/drawing/2017/decorative" val="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Tree>
    <p:extLst>
      <p:ext uri="{BB962C8B-B14F-4D97-AF65-F5344CB8AC3E}">
        <p14:creationId xmlns:p14="http://schemas.microsoft.com/office/powerpoint/2010/main" val="19294036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C3826F9-46C4-4C3B-ABCF-144743770DF5}"/>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9" y="407786"/>
            <a:ext cx="10093029"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Delivering an anti-abuse curriculum</a:t>
            </a:r>
          </a:p>
        </p:txBody>
      </p:sp>
      <p:pic>
        <p:nvPicPr>
          <p:cNvPr id="5" name="Picture 4">
            <a:extLst>
              <a:ext uri="{FF2B5EF4-FFF2-40B4-BE49-F238E27FC236}">
                <a16:creationId xmlns:a16="http://schemas.microsoft.com/office/drawing/2014/main" id="{A8FDF5BB-F8CA-4507-B251-FD39C56D29C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4449528" y="1372164"/>
            <a:ext cx="3292941" cy="1236506"/>
          </a:xfrm>
          <a:prstGeom prst="rect">
            <a:avLst/>
          </a:prstGeom>
        </p:spPr>
      </p:pic>
      <p:sp>
        <p:nvSpPr>
          <p:cNvPr id="11" name="TextBox 10">
            <a:extLst>
              <a:ext uri="{FF2B5EF4-FFF2-40B4-BE49-F238E27FC236}">
                <a16:creationId xmlns:a16="http://schemas.microsoft.com/office/drawing/2014/main" id="{2AC36D6D-87F0-46E9-B41E-095A3CA3F375}"/>
              </a:ext>
            </a:extLst>
          </p:cNvPr>
          <p:cNvSpPr txBox="1"/>
          <p:nvPr/>
        </p:nvSpPr>
        <p:spPr>
          <a:xfrm>
            <a:off x="753470" y="2761533"/>
            <a:ext cx="10685059" cy="2518253"/>
          </a:xfrm>
          <a:prstGeom prst="rect">
            <a:avLst/>
          </a:prstGeom>
          <a:noFill/>
        </p:spPr>
        <p:txBody>
          <a:bodyPr wrap="square" numCol="1">
            <a:spAutoFit/>
          </a:bodyPr>
          <a:lstStyle/>
          <a:p>
            <a:r>
              <a:rPr lang="en-GB" sz="1400" b="0" i="0" dirty="0">
                <a:solidFill>
                  <a:srgbClr val="1E191A"/>
                </a:solidFill>
                <a:effectLst/>
                <a:latin typeface="Calibri" panose="020F0502020204030204" pitchFamily="34" charset="0"/>
                <a:cs typeface="Calibri" panose="020F0502020204030204" pitchFamily="34" charset="0"/>
              </a:rPr>
              <a:t>As a school owned and led social enterprise, we aim to work with every school, setting and trust in Hertfordshire, providing a full range of high-quality products, services, and training to support them to deliver a great education</a:t>
            </a:r>
          </a:p>
          <a:p>
            <a:endParaRPr lang="en-GB" sz="2000" dirty="0">
              <a:solidFill>
                <a:srgbClr val="1E191A"/>
              </a:solidFill>
              <a:latin typeface="Calibri" panose="020F0502020204030204" pitchFamily="34" charset="0"/>
              <a:cs typeface="Calibri" panose="020F0502020204030204" pitchFamily="34" charset="0"/>
            </a:endParaRPr>
          </a:p>
          <a:p>
            <a:pPr marL="0" indent="0" algn="ctr">
              <a:lnSpc>
                <a:spcPct val="115000"/>
              </a:lnSpc>
              <a:spcAft>
                <a:spcPts val="1000"/>
              </a:spcAft>
              <a:buNone/>
            </a:pPr>
            <a:r>
              <a:rPr lang="en-GB" sz="20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3"/>
              </a:rPr>
              <a:t>Read the full ‘Delivering an Anti-abuse Curriculum</a:t>
            </a:r>
            <a:r>
              <a:rPr lang="en-GB" sz="2000" u="sng" dirty="0">
                <a:solidFill>
                  <a:srgbClr val="0000FF"/>
                </a:solidFill>
                <a:latin typeface="Calibri" panose="020F0502020204030204" pitchFamily="34" charset="0"/>
                <a:ea typeface="Calibri" panose="020F0502020204030204" pitchFamily="34" charset="0"/>
                <a:cs typeface="Calibri" panose="020F0502020204030204" pitchFamily="34" charset="0"/>
              </a:rPr>
              <a:t>’ </a:t>
            </a:r>
          </a:p>
          <a:p>
            <a:pPr marL="0" indent="0" algn="ctr">
              <a:lnSpc>
                <a:spcPct val="115000"/>
              </a:lnSpc>
              <a:spcAft>
                <a:spcPts val="1000"/>
              </a:spcAft>
              <a:buNone/>
            </a:pPr>
            <a:r>
              <a:rPr lang="en-GB" sz="1100" i="1" dirty="0">
                <a:latin typeface="Calibri" panose="020F0502020204030204" pitchFamily="34" charset="0"/>
                <a:cs typeface="Calibri" panose="020F0502020204030204" pitchFamily="34" charset="0"/>
              </a:rPr>
              <a:t>The development of this document was supported by Herts for Learning’s Wellbeing Advisor, Karin Hutchinson Created August 2018; Updated June 2021</a:t>
            </a:r>
          </a:p>
          <a:p>
            <a:pPr marL="0" indent="0" algn="ctr">
              <a:lnSpc>
                <a:spcPct val="115000"/>
              </a:lnSpc>
              <a:spcAft>
                <a:spcPts val="1000"/>
              </a:spcAft>
              <a:buNone/>
            </a:pPr>
            <a:endParaRPr lang="en-GB" sz="1100" i="1" dirty="0">
              <a:latin typeface="Calibri" panose="020F0502020204030204" pitchFamily="34" charset="0"/>
              <a:cs typeface="Calibri" panose="020F0502020204030204" pitchFamily="34" charset="0"/>
            </a:endParaRPr>
          </a:p>
          <a:p>
            <a:pPr algn="ctr">
              <a:lnSpc>
                <a:spcPct val="115000"/>
              </a:lnSpc>
              <a:spcAft>
                <a:spcPts val="1000"/>
              </a:spcAft>
            </a:pPr>
            <a:r>
              <a:rPr lang="en-GB" sz="1400" dirty="0">
                <a:latin typeface="Calibri" panose="020F0502020204030204" pitchFamily="34" charset="0"/>
                <a:cs typeface="Calibri" panose="020F0502020204030204" pitchFamily="34" charset="0"/>
                <a:hlinkClick r:id="rId4"/>
              </a:rPr>
              <a:t>Herts for Learning</a:t>
            </a:r>
            <a:r>
              <a:rPr lang="en-GB" sz="1400" dirty="0">
                <a:latin typeface="Calibri" panose="020F0502020204030204" pitchFamily="34" charset="0"/>
                <a:cs typeface="Calibri" panose="020F0502020204030204" pitchFamily="34" charset="0"/>
              </a:rPr>
              <a:t> ⅼ</a:t>
            </a:r>
            <a:r>
              <a:rPr lang="en-GB" sz="1400" b="1" dirty="0">
                <a:latin typeface="Calibri" panose="020F0502020204030204" pitchFamily="34" charset="0"/>
                <a:cs typeface="Calibri" panose="020F0502020204030204" pitchFamily="34" charset="0"/>
              </a:rPr>
              <a:t> </a:t>
            </a:r>
            <a:r>
              <a:rPr lang="en-GB" sz="1400" dirty="0">
                <a:latin typeface="Calibri" panose="020F0502020204030204" pitchFamily="34" charset="0"/>
                <a:cs typeface="Calibri" panose="020F0502020204030204" pitchFamily="34" charset="0"/>
              </a:rPr>
              <a:t>01438 544464 ⅼ</a:t>
            </a:r>
            <a:r>
              <a:rPr lang="en-GB" sz="1400" b="1" dirty="0">
                <a:latin typeface="Calibri" panose="020F0502020204030204" pitchFamily="34" charset="0"/>
                <a:cs typeface="Calibri" panose="020F0502020204030204" pitchFamily="34" charset="0"/>
              </a:rPr>
              <a:t> </a:t>
            </a:r>
            <a:r>
              <a:rPr lang="en-GB" sz="1400" dirty="0">
                <a:latin typeface="Calibri" panose="020F0502020204030204" pitchFamily="34" charset="0"/>
                <a:cs typeface="Calibri" panose="020F0502020204030204" pitchFamily="34" charset="0"/>
              </a:rPr>
              <a:t>info@hfleducation.org</a:t>
            </a:r>
          </a:p>
          <a:p>
            <a:pPr marL="0" indent="0" algn="ctr">
              <a:lnSpc>
                <a:spcPct val="115000"/>
              </a:lnSpc>
              <a:spcAft>
                <a:spcPts val="1000"/>
              </a:spcAft>
              <a:buNone/>
            </a:pPr>
            <a:endParaRPr lang="en-GB" sz="1100" i="1" dirty="0">
              <a:latin typeface="Calibri" panose="020F0502020204030204" pitchFamily="34" charset="0"/>
              <a:cs typeface="Calibri" panose="020F0502020204030204" pitchFamily="34" charset="0"/>
            </a:endParaRPr>
          </a:p>
        </p:txBody>
      </p:sp>
      <p:pic>
        <p:nvPicPr>
          <p:cNvPr id="6" name="Picture 5" descr="Families First Logo">
            <a:extLst>
              <a:ext uri="{FF2B5EF4-FFF2-40B4-BE49-F238E27FC236}">
                <a16:creationId xmlns:a16="http://schemas.microsoft.com/office/drawing/2014/main" id="{7005AC89-D6DD-4365-A4D2-5C9345C4FC85}"/>
              </a:ext>
              <a:ext uri="{C183D7F6-B498-43B3-948B-1728B52AA6E4}">
                <adec:decorative xmlns:adec="http://schemas.microsoft.com/office/drawing/2017/decorative" val="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7" name="Picture 6" descr="Hertfordshire safeguarding children partnership logo">
            <a:extLst>
              <a:ext uri="{FF2B5EF4-FFF2-40B4-BE49-F238E27FC236}">
                <a16:creationId xmlns:a16="http://schemas.microsoft.com/office/drawing/2014/main" id="{C4C99AF9-9FCF-47B2-A114-42332D3B868B}"/>
              </a:ext>
              <a:ext uri="{C183D7F6-B498-43B3-948B-1728B52AA6E4}">
                <adec:decorative xmlns:adec="http://schemas.microsoft.com/office/drawing/2017/decorative" val="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27</a:t>
            </a:fld>
            <a:endParaRPr lang="en-US" dirty="0"/>
          </a:p>
        </p:txBody>
      </p:sp>
    </p:spTree>
    <p:extLst>
      <p:ext uri="{BB962C8B-B14F-4D97-AF65-F5344CB8AC3E}">
        <p14:creationId xmlns:p14="http://schemas.microsoft.com/office/powerpoint/2010/main" val="14023040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97FE412-DE71-4427-802C-E016FEE9F8FC}"/>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8" y="407786"/>
            <a:ext cx="10231253"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Safeguarding through the curriculum: CSE</a:t>
            </a:r>
          </a:p>
        </p:txBody>
      </p:sp>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28</a:t>
            </a:fld>
            <a:endParaRPr lang="en-US" dirty="0"/>
          </a:p>
        </p:txBody>
      </p:sp>
      <p:sp>
        <p:nvSpPr>
          <p:cNvPr id="3" name="TextBox 2">
            <a:extLst>
              <a:ext uri="{FF2B5EF4-FFF2-40B4-BE49-F238E27FC236}">
                <a16:creationId xmlns:a16="http://schemas.microsoft.com/office/drawing/2014/main" id="{D5A779EC-D94E-4243-ABE5-9618F155873C}"/>
              </a:ext>
            </a:extLst>
          </p:cNvPr>
          <p:cNvSpPr txBox="1"/>
          <p:nvPr/>
        </p:nvSpPr>
        <p:spPr>
          <a:xfrm>
            <a:off x="424774" y="1411390"/>
            <a:ext cx="11342451" cy="5345053"/>
          </a:xfrm>
          <a:prstGeom prst="rect">
            <a:avLst/>
          </a:prstGeom>
          <a:noFill/>
        </p:spPr>
        <p:txBody>
          <a:bodyPr wrap="square" rtlCol="0">
            <a:spAutoFit/>
          </a:bodyPr>
          <a:lstStyle/>
          <a:p>
            <a:pPr marL="0" indent="0">
              <a:spcAft>
                <a:spcPts val="400"/>
              </a:spcAft>
              <a:buNone/>
            </a:pPr>
            <a:r>
              <a:rPr lang="en-GB" sz="1400" b="1" dirty="0">
                <a:latin typeface="Calibri" panose="020F0502020204030204" pitchFamily="34" charset="0"/>
                <a:cs typeface="Calibri" panose="020F0502020204030204" pitchFamily="34" charset="0"/>
              </a:rPr>
              <a:t>Primary and Secondary School Resources – Child Sexual Exploitation </a:t>
            </a:r>
          </a:p>
          <a:p>
            <a:pPr marL="0" indent="0">
              <a:spcAft>
                <a:spcPts val="400"/>
              </a:spcAft>
              <a:buNone/>
            </a:pPr>
            <a:r>
              <a:rPr lang="en-GB" sz="1400" b="1" dirty="0">
                <a:latin typeface="Calibri" panose="020F0502020204030204" pitchFamily="34" charset="0"/>
                <a:cs typeface="Calibri" panose="020F0502020204030204" pitchFamily="34" charset="0"/>
              </a:rPr>
              <a:t>(P) Indicates that resource is only for primary school children, (S) only Secondary school children &amp; (L) specifically for children with SEN </a:t>
            </a:r>
          </a:p>
          <a:p>
            <a:pPr>
              <a:spcAft>
                <a:spcPts val="400"/>
              </a:spcAft>
            </a:pPr>
            <a:r>
              <a:rPr lang="en-GB" sz="1400" dirty="0">
                <a:latin typeface="Calibri" panose="020F0502020204030204" pitchFamily="34" charset="0"/>
                <a:ea typeface="Calibri" panose="020F0502020204030204" pitchFamily="34" charset="0"/>
                <a:cs typeface="Calibri" panose="020F0502020204030204" pitchFamily="34" charset="0"/>
              </a:rPr>
              <a:t>(P) </a:t>
            </a:r>
            <a:r>
              <a:rPr lang="en-GB" sz="1400" dirty="0">
                <a:latin typeface="Calibri" panose="020F0502020204030204" pitchFamily="34" charset="0"/>
                <a:cs typeface="Calibri" panose="020F0502020204030204" pitchFamily="34" charset="0"/>
                <a:hlinkClick r:id="rId2"/>
              </a:rPr>
              <a:t>Jigsaw for 8 10 year olds – YouTube</a:t>
            </a:r>
            <a:r>
              <a:rPr lang="en-GB" sz="1400" dirty="0">
                <a:latin typeface="Calibri" panose="020F0502020204030204" pitchFamily="34" charset="0"/>
                <a:cs typeface="Calibri" panose="020F0502020204030204" pitchFamily="34" charset="0"/>
              </a:rPr>
              <a:t>: Helps young people understand what is personal information and why putting it online can make you vulnerable.</a:t>
            </a:r>
            <a:endParaRPr lang="en-GB" sz="1400" dirty="0">
              <a:latin typeface="Calibri" panose="020F0502020204030204" pitchFamily="34" charset="0"/>
              <a:ea typeface="Calibri" panose="020F0502020204030204" pitchFamily="34" charset="0"/>
              <a:cs typeface="Calibri" panose="020F0502020204030204" pitchFamily="34" charset="0"/>
            </a:endParaRPr>
          </a:p>
          <a:p>
            <a:pPr>
              <a:spcAft>
                <a:spcPts val="400"/>
              </a:spcAft>
            </a:pPr>
            <a:r>
              <a:rPr lang="en-GB" sz="1400" dirty="0">
                <a:latin typeface="Calibri" panose="020F0502020204030204" pitchFamily="34" charset="0"/>
                <a:ea typeface="Calibri" panose="020F0502020204030204" pitchFamily="34" charset="0"/>
                <a:cs typeface="Calibri" panose="020F0502020204030204" pitchFamily="34" charset="0"/>
              </a:rPr>
              <a:t>(P) </a:t>
            </a:r>
            <a:r>
              <a:rPr lang="en-GB" sz="1400" u="sng" dirty="0">
                <a:solidFill>
                  <a:srgbClr val="000000"/>
                </a:solidFill>
                <a:latin typeface="Calibri" panose="020F0502020204030204" pitchFamily="34" charset="0"/>
                <a:ea typeface="Calibri" panose="020F0502020204030204" pitchFamily="34" charset="0"/>
                <a:cs typeface="Calibri" panose="020F0502020204030204" pitchFamily="34" charset="0"/>
                <a:hlinkClick r:id="rId3"/>
              </a:rPr>
              <a:t>Lee and Kim's adventure</a:t>
            </a:r>
            <a:r>
              <a:rPr lang="en-GB" sz="1400" dirty="0">
                <a:latin typeface="Calibri" panose="020F0502020204030204" pitchFamily="34" charset="0"/>
                <a:ea typeface="Calibri" panose="020F0502020204030204" pitchFamily="34" charset="0"/>
                <a:cs typeface="Calibri" panose="020F0502020204030204" pitchFamily="34" charset="0"/>
              </a:rPr>
              <a:t> - An 8-minute animation aimed at 5-7 year olds. This cartoon is produced by the Child Exploitation Online Protection Centre (CEOP) as part of their </a:t>
            </a:r>
            <a:r>
              <a:rPr lang="en-GB" sz="1400" dirty="0" err="1">
                <a:latin typeface="Calibri" panose="020F0502020204030204" pitchFamily="34" charset="0"/>
                <a:ea typeface="Calibri" panose="020F0502020204030204" pitchFamily="34" charset="0"/>
                <a:cs typeface="Calibri" panose="020F0502020204030204" pitchFamily="34" charset="0"/>
              </a:rPr>
              <a:t>ThinkUKnow</a:t>
            </a:r>
            <a:r>
              <a:rPr lang="en-GB" sz="1400" dirty="0">
                <a:latin typeface="Calibri" panose="020F0502020204030204" pitchFamily="34" charset="0"/>
                <a:ea typeface="Calibri" panose="020F0502020204030204" pitchFamily="34" charset="0"/>
                <a:cs typeface="Calibri" panose="020F0502020204030204" pitchFamily="34" charset="0"/>
              </a:rPr>
              <a:t> Programme. It introduces Lee &amp; Kim, a brother and sister navigating the online world with the help of their trusted superhero friend SID</a:t>
            </a:r>
          </a:p>
          <a:p>
            <a:pPr lvl="0" defTabSz="914400">
              <a:spcBef>
                <a:spcPts val="0"/>
              </a:spcBef>
              <a:spcAft>
                <a:spcPts val="400"/>
              </a:spcAft>
              <a:defRPr/>
            </a:pPr>
            <a:r>
              <a:rPr lang="en-GB" sz="1400" dirty="0">
                <a:latin typeface="Calibri" panose="020F0502020204030204" pitchFamily="34" charset="0"/>
                <a:ea typeface="Calibri" panose="020F0502020204030204" pitchFamily="34" charset="0"/>
                <a:cs typeface="Calibri" panose="020F0502020204030204" pitchFamily="34" charset="0"/>
              </a:rPr>
              <a:t>(S) </a:t>
            </a:r>
            <a:r>
              <a:rPr lang="en-GB" sz="14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4"/>
              </a:rPr>
              <a:t>Consequences</a:t>
            </a:r>
            <a:r>
              <a:rPr lang="en-GB" sz="1400" dirty="0">
                <a:latin typeface="Calibri" panose="020F0502020204030204" pitchFamily="34" charset="0"/>
                <a:ea typeface="Calibri" panose="020F0502020204030204" pitchFamily="34" charset="0"/>
                <a:cs typeface="Calibri" panose="020F0502020204030204" pitchFamily="34" charset="0"/>
              </a:rPr>
              <a:t> - </a:t>
            </a: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Assembly that informs 11 – 16-year-olds how easy it is to gain their information, through social media, and how this is used to exploit young people. </a:t>
            </a:r>
            <a:endParaRPr lang="en-GB" sz="1400" dirty="0">
              <a:latin typeface="Calibri" panose="020F0502020204030204" pitchFamily="34" charset="0"/>
              <a:ea typeface="Calibri" panose="020F0502020204030204" pitchFamily="34" charset="0"/>
              <a:cs typeface="Calibri" panose="020F0502020204030204" pitchFamily="34" charset="0"/>
            </a:endParaRPr>
          </a:p>
          <a:p>
            <a:pPr>
              <a:spcAft>
                <a:spcPts val="400"/>
              </a:spcAft>
            </a:pPr>
            <a:r>
              <a:rPr lang="en-GB" sz="1400" dirty="0">
                <a:latin typeface="Calibri" panose="020F0502020204030204" pitchFamily="34" charset="0"/>
                <a:ea typeface="Calibri" panose="020F0502020204030204" pitchFamily="34" charset="0"/>
                <a:cs typeface="Calibri" panose="020F0502020204030204" pitchFamily="34" charset="0"/>
              </a:rPr>
              <a:t>(S) </a:t>
            </a:r>
            <a:r>
              <a:rPr lang="en-GB" sz="1400" u="sng" dirty="0">
                <a:latin typeface="Calibri" panose="020F0502020204030204" pitchFamily="34" charset="0"/>
                <a:cs typeface="Calibri" panose="020F0502020204030204" pitchFamily="34" charset="0"/>
                <a:hlinkClick r:id="rId5"/>
              </a:rPr>
              <a:t>Chelsea’s Story</a:t>
            </a:r>
            <a:r>
              <a:rPr lang="en-GB" sz="1400" dirty="0">
                <a:latin typeface="Calibri" panose="020F0502020204030204" pitchFamily="34" charset="0"/>
                <a:cs typeface="Calibri" panose="020F0502020204030204" pitchFamily="34" charset="0"/>
              </a:rPr>
              <a:t> – raising awareness around Child Sexual Exploitation </a:t>
            </a:r>
          </a:p>
          <a:p>
            <a:pPr>
              <a:spcAft>
                <a:spcPts val="400"/>
              </a:spcAft>
            </a:pPr>
            <a:r>
              <a:rPr lang="en-GB" sz="1400" dirty="0">
                <a:latin typeface="Calibri" panose="020F0502020204030204" pitchFamily="34" charset="0"/>
                <a:cs typeface="Calibri" panose="020F0502020204030204" pitchFamily="34" charset="0"/>
              </a:rPr>
              <a:t>(S) </a:t>
            </a:r>
            <a:r>
              <a:rPr lang="en-GB" sz="1400" dirty="0">
                <a:latin typeface="Calibri" panose="020F0502020204030204" pitchFamily="34" charset="0"/>
                <a:cs typeface="Calibri" panose="020F0502020204030204" pitchFamily="34" charset="0"/>
                <a:hlinkClick r:id="rId6"/>
              </a:rPr>
              <a:t>Your Voice Your Choice workshop - Herts Young Homeless </a:t>
            </a:r>
            <a:r>
              <a:rPr lang="en-GB" sz="1400" dirty="0">
                <a:latin typeface="Calibri" panose="020F0502020204030204" pitchFamily="34" charset="0"/>
                <a:cs typeface="Calibri" panose="020F0502020204030204" pitchFamily="34" charset="0"/>
              </a:rPr>
              <a:t>– provides </a:t>
            </a:r>
            <a:r>
              <a:rPr lang="en-GB" sz="1400" b="0" i="0" dirty="0">
                <a:effectLst/>
                <a:latin typeface="Calibri" panose="020F0502020204030204" pitchFamily="34" charset="0"/>
                <a:cs typeface="Calibri" panose="020F0502020204030204" pitchFamily="34" charset="0"/>
              </a:rPr>
              <a:t>vital information to help keep young people informed and safe in their intimate relationships.</a:t>
            </a:r>
            <a:endParaRPr lang="en-GB" sz="1400" dirty="0">
              <a:latin typeface="Calibri" panose="020F0502020204030204" pitchFamily="34" charset="0"/>
              <a:cs typeface="Calibri" panose="020F0502020204030204" pitchFamily="34" charset="0"/>
            </a:endParaRPr>
          </a:p>
          <a:p>
            <a:pPr>
              <a:spcAft>
                <a:spcPts val="400"/>
              </a:spcAft>
            </a:pPr>
            <a:r>
              <a:rPr lang="en-GB" sz="1400" dirty="0">
                <a:latin typeface="Calibri" panose="020F0502020204030204" pitchFamily="34" charset="0"/>
                <a:cs typeface="Calibri" panose="020F0502020204030204" pitchFamily="34" charset="0"/>
              </a:rPr>
              <a:t>(S) </a:t>
            </a:r>
            <a:r>
              <a:rPr lang="en-GB" sz="1400" u="sng" dirty="0">
                <a:latin typeface="Calibri" panose="020F0502020204030204" pitchFamily="34" charset="0"/>
                <a:cs typeface="Calibri" panose="020F0502020204030204" pitchFamily="34" charset="0"/>
                <a:hlinkClick r:id="rId7"/>
              </a:rPr>
              <a:t>KIP education</a:t>
            </a:r>
            <a:r>
              <a:rPr lang="en-GB" sz="1400" dirty="0">
                <a:latin typeface="Calibri" panose="020F0502020204030204" pitchFamily="34" charset="0"/>
                <a:cs typeface="Calibri" panose="020F0502020204030204" pitchFamily="34" charset="0"/>
              </a:rPr>
              <a:t> offers lessons/workshops for children in KS3 and KS4 covering a wide range of PSHE topics, including  sex and relationships, substance misuse, CSE and many more.</a:t>
            </a:r>
          </a:p>
          <a:p>
            <a:pPr marL="0" indent="0">
              <a:spcAft>
                <a:spcPts val="400"/>
              </a:spcAft>
              <a:buNone/>
            </a:pPr>
            <a:r>
              <a:rPr lang="en-GB" sz="1400" u="sng" dirty="0">
                <a:solidFill>
                  <a:srgbClr val="0070C0"/>
                </a:solidFill>
                <a:latin typeface="Calibri" panose="020F0502020204030204" pitchFamily="34" charset="0"/>
                <a:cs typeface="Calibri" panose="020F0502020204030204" pitchFamily="34" charset="0"/>
                <a:hlinkClick r:id="rId8">
                  <a:extLst>
                    <a:ext uri="{A12FA001-AC4F-418D-AE19-62706E023703}">
                      <ahyp:hlinkClr xmlns:ahyp="http://schemas.microsoft.com/office/drawing/2018/hyperlinkcolor" val="tx"/>
                    </a:ext>
                  </a:extLst>
                </a:hlinkClick>
              </a:rPr>
              <a:t>Disrespect Nobody</a:t>
            </a:r>
            <a:r>
              <a:rPr lang="en-GB" sz="1400" dirty="0">
                <a:solidFill>
                  <a:srgbClr val="0070C0"/>
                </a:solidFill>
                <a:latin typeface="Calibri" panose="020F0502020204030204" pitchFamily="34" charset="0"/>
                <a:cs typeface="Calibri" panose="020F0502020204030204" pitchFamily="34" charset="0"/>
              </a:rPr>
              <a:t>- </a:t>
            </a:r>
            <a:r>
              <a:rPr lang="en-GB" sz="1400" dirty="0">
                <a:latin typeface="Calibri" panose="020F0502020204030204" pitchFamily="34" charset="0"/>
                <a:cs typeface="Calibri" panose="020F0502020204030204" pitchFamily="34" charset="0"/>
              </a:rPr>
              <a:t>The Home Office PSHE education teaching materials are designed to support the Government’s campaign to help prevent abusive behaviours within young people’s relationships. These teaching materials are designed to help pupils understand and maintain healthy relationships while learning about consent and challenging controlling behaviour, violence and abuse. The resource also focuses on developing key skills and attributes intrinsic to healthy relationships - such as empathy, respect, communication and negotiation. Lesson plans for KS2-5</a:t>
            </a:r>
          </a:p>
          <a:p>
            <a:pPr marL="0" indent="0">
              <a:spcAft>
                <a:spcPts val="400"/>
              </a:spcAft>
              <a:buNone/>
            </a:pPr>
            <a:r>
              <a:rPr lang="en-GB" sz="1400" u="sng" dirty="0">
                <a:latin typeface="Calibri" panose="020F0502020204030204" pitchFamily="34" charset="0"/>
                <a:cs typeface="Calibri" panose="020F0502020204030204" pitchFamily="34" charset="0"/>
                <a:hlinkClick r:id="rId9"/>
              </a:rPr>
              <a:t>It’s Not Okay</a:t>
            </a:r>
            <a:r>
              <a:rPr lang="en-GB" sz="1400" dirty="0">
                <a:latin typeface="Calibri" panose="020F0502020204030204" pitchFamily="34" charset="0"/>
                <a:cs typeface="Calibri" panose="020F0502020204030204" pitchFamily="34" charset="0"/>
              </a:rPr>
              <a:t> - resource website created through Project Phoenix in the aftermath of the CSE enquiry in Greater Manchester. There is a resource pack for primary schools to support children to become responsible digital users and to raise their awareness of the risks of some behaviour online irrespective of the technology they are using</a:t>
            </a:r>
          </a:p>
          <a:p>
            <a:pPr marL="0" indent="0">
              <a:spcAft>
                <a:spcPts val="400"/>
              </a:spcAft>
              <a:buNone/>
            </a:pPr>
            <a:r>
              <a:rPr lang="en-GB" sz="1400" dirty="0">
                <a:latin typeface="Calibri" panose="020F0502020204030204" pitchFamily="34" charset="0"/>
                <a:ea typeface="Calibri" panose="020F0502020204030204" pitchFamily="34" charset="0"/>
                <a:cs typeface="Calibri" panose="020F0502020204030204" pitchFamily="34" charset="0"/>
              </a:rPr>
              <a:t>(S) </a:t>
            </a:r>
            <a:r>
              <a:rPr lang="en-GB" sz="1400" u="sng" dirty="0">
                <a:latin typeface="Calibri" panose="020F0502020204030204" pitchFamily="34" charset="0"/>
                <a:cs typeface="Calibri" panose="020F0502020204030204" pitchFamily="34" charset="0"/>
                <a:hlinkClick r:id="rId10"/>
              </a:rPr>
              <a:t>Real Love Rocks</a:t>
            </a:r>
            <a:r>
              <a:rPr lang="en-GB" sz="1400" dirty="0">
                <a:latin typeface="Calibri" panose="020F0502020204030204" pitchFamily="34" charset="0"/>
                <a:cs typeface="Calibri" panose="020F0502020204030204" pitchFamily="34" charset="0"/>
              </a:rPr>
              <a:t>  - resource pack developed by Barnardo’s for and by young people. The content is based on 4 areas; healthy relationships, CSE, keeping safe and the impact of porn and sexting</a:t>
            </a:r>
            <a:r>
              <a:rPr lang="en-GB" sz="1400" dirty="0">
                <a:latin typeface="Calibri" panose="020F0502020204030204" pitchFamily="34" charset="0"/>
                <a:ea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6988673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AAE0B44-7260-42CF-97C3-2545044C8BA5}"/>
              </a:ext>
            </a:extLst>
          </p:cNvPr>
          <p:cNvSpPr>
            <a:spLocks noGrp="1"/>
          </p:cNvSpPr>
          <p:nvPr>
            <p:ph type="title"/>
          </p:nvPr>
        </p:nvSpPr>
        <p:spPr>
          <a:xfrm>
            <a:off x="1401580" y="-1124392"/>
            <a:ext cx="4694420" cy="1124392"/>
          </a:xfrm>
        </p:spPr>
        <p:txBody>
          <a:bodyPr anchor="b"/>
          <a:lstStyle/>
          <a:p>
            <a:r>
              <a:rPr lang="en-US" dirty="0">
                <a:solidFill>
                  <a:schemeClr val="bg1"/>
                </a:solidFill>
                <a:latin typeface="Calibri" panose="020F0502020204030204" pitchFamily="34" charset="0"/>
                <a:cs typeface="Calibri" panose="020F0502020204030204" pitchFamily="34" charset="0"/>
              </a:rPr>
              <a:t>Safeguarding through the curriculum: CSE cont. 1</a:t>
            </a:r>
            <a:endParaRPr lang="en-GB" dirty="0">
              <a:solidFill>
                <a:schemeClr val="bg1"/>
              </a:solidFill>
            </a:endParaRPr>
          </a:p>
        </p:txBody>
      </p:sp>
      <p:sp>
        <p:nvSpPr>
          <p:cNvPr id="11" name="TextBox 10">
            <a:extLst>
              <a:ext uri="{FF2B5EF4-FFF2-40B4-BE49-F238E27FC236}">
                <a16:creationId xmlns:a16="http://schemas.microsoft.com/office/drawing/2014/main" id="{01E91FAB-CC33-4C2A-BFF9-C9AD45CDF8A6}"/>
              </a:ext>
            </a:extLst>
          </p:cNvPr>
          <p:cNvSpPr txBox="1"/>
          <p:nvPr/>
        </p:nvSpPr>
        <p:spPr>
          <a:xfrm>
            <a:off x="365966" y="249924"/>
            <a:ext cx="11460068" cy="6358151"/>
          </a:xfrm>
          <a:prstGeom prst="rect">
            <a:avLst/>
          </a:prstGeom>
          <a:noFill/>
        </p:spPr>
        <p:txBody>
          <a:bodyPr wrap="square">
            <a:spAutoFit/>
          </a:bodyPr>
          <a:lstStyle/>
          <a:p>
            <a:pPr marL="0" indent="0">
              <a:spcAft>
                <a:spcPts val="400"/>
              </a:spcAft>
              <a:buNone/>
            </a:pPr>
            <a:r>
              <a:rPr lang="en-GB" sz="1400" dirty="0">
                <a:latin typeface="Calibri" panose="020F0502020204030204" pitchFamily="34" charset="0"/>
                <a:ea typeface="Calibri" panose="020F0502020204030204" pitchFamily="34" charset="0"/>
                <a:cs typeface="Calibri" panose="020F0502020204030204" pitchFamily="34" charset="0"/>
              </a:rPr>
              <a:t>(S) </a:t>
            </a:r>
            <a:r>
              <a:rPr lang="en-GB" sz="1400" u="sng" dirty="0">
                <a:latin typeface="Calibri" panose="020F0502020204030204" pitchFamily="34" charset="0"/>
                <a:cs typeface="Calibri" panose="020F0502020204030204" pitchFamily="34" charset="0"/>
                <a:hlinkClick r:id="rId2"/>
              </a:rPr>
              <a:t>Healthy and Safe Relationships</a:t>
            </a:r>
            <a:r>
              <a:rPr lang="en-GB" sz="1400" dirty="0">
                <a:latin typeface="Calibri" panose="020F0502020204030204" pitchFamily="34" charset="0"/>
                <a:cs typeface="Calibri" panose="020F0502020204030204" pitchFamily="34" charset="0"/>
              </a:rPr>
              <a:t> – a unit of learning from Solihull for secondary aged young people around healthy relationships. The learning opportunities covered by this unit are wide-ranging, including: promoting positive sexual health; understanding the features of equal, respectful and consensual relationships; tackling abusive relationships; managing risk and keeping safe; and safeguarding against grooming and child sexual exploitation. A PDF version is also available to support one-to-one or group work with those who have been identified as being at risk from CSE</a:t>
            </a:r>
          </a:p>
          <a:p>
            <a:pPr marL="0" indent="0">
              <a:spcAft>
                <a:spcPts val="400"/>
              </a:spcAft>
              <a:buNone/>
            </a:pPr>
            <a:r>
              <a:rPr lang="en-GB" sz="1400" dirty="0">
                <a:latin typeface="Calibri" panose="020F0502020204030204" pitchFamily="34" charset="0"/>
                <a:ea typeface="Calibri" panose="020F0502020204030204" pitchFamily="34" charset="0"/>
                <a:cs typeface="Calibri" panose="020F0502020204030204" pitchFamily="34" charset="0"/>
              </a:rPr>
              <a:t>(P) </a:t>
            </a:r>
            <a:r>
              <a:rPr lang="en-GB" sz="1400" u="sng" dirty="0">
                <a:latin typeface="Calibri" panose="020F0502020204030204" pitchFamily="34" charset="0"/>
                <a:cs typeface="Calibri" panose="020F0502020204030204" pitchFamily="34" charset="0"/>
                <a:hlinkClick r:id="rId3"/>
              </a:rPr>
              <a:t>Happy and Safe Relationships</a:t>
            </a:r>
            <a:r>
              <a:rPr lang="en-GB" sz="1400" dirty="0">
                <a:latin typeface="Calibri" panose="020F0502020204030204" pitchFamily="34" charset="0"/>
                <a:cs typeface="Calibri" panose="020F0502020204030204" pitchFamily="34" charset="0"/>
              </a:rPr>
              <a:t> - This resource is aimed at pupils in lower key stage 2 and will support teachers delivering PSHE in addressing the often sensitive areas of relationships and personal safety both on and off-line</a:t>
            </a:r>
            <a:endParaRPr lang="en-GB" sz="1400" dirty="0">
              <a:latin typeface="Calibri" panose="020F0502020204030204" pitchFamily="34" charset="0"/>
              <a:ea typeface="Calibri" panose="020F0502020204030204" pitchFamily="34" charset="0"/>
              <a:cs typeface="Calibri" panose="020F0502020204030204" pitchFamily="34" charset="0"/>
            </a:endParaRPr>
          </a:p>
          <a:p>
            <a:pPr marL="0" indent="0">
              <a:spcAft>
                <a:spcPts val="400"/>
              </a:spcAft>
              <a:buNone/>
            </a:pPr>
            <a:r>
              <a:rPr lang="en-GB" sz="1400" dirty="0">
                <a:latin typeface="Calibri" panose="020F0502020204030204" pitchFamily="34" charset="0"/>
                <a:ea typeface="Calibri" panose="020F0502020204030204" pitchFamily="34" charset="0"/>
                <a:cs typeface="Calibri" panose="020F0502020204030204" pitchFamily="34" charset="0"/>
              </a:rPr>
              <a:t>(S) </a:t>
            </a:r>
            <a:r>
              <a:rPr lang="en-GB" sz="1400" u="sng" dirty="0">
                <a:latin typeface="Calibri" panose="020F0502020204030204" pitchFamily="34" charset="0"/>
                <a:cs typeface="Calibri" panose="020F0502020204030204" pitchFamily="34" charset="0"/>
                <a:hlinkClick r:id="rId4"/>
              </a:rPr>
              <a:t>Bwise2 Sexual Exploitation</a:t>
            </a:r>
            <a:r>
              <a:rPr lang="en-GB" sz="1400" dirty="0">
                <a:latin typeface="Calibri" panose="020F0502020204030204" pitchFamily="34" charset="0"/>
                <a:cs typeface="Calibri" panose="020F0502020204030204" pitchFamily="34" charset="0"/>
              </a:rPr>
              <a:t> - pack equipping teachers to educate young people about sexual exploitation with honesty and realism</a:t>
            </a:r>
          </a:p>
          <a:p>
            <a:pPr marL="0" indent="0">
              <a:spcAft>
                <a:spcPts val="400"/>
              </a:spcAft>
              <a:buNone/>
            </a:pPr>
            <a:r>
              <a:rPr lang="en-GB" sz="1400" dirty="0">
                <a:latin typeface="Calibri" panose="020F0502020204030204" pitchFamily="34" charset="0"/>
                <a:ea typeface="Calibri" panose="020F0502020204030204" pitchFamily="34" charset="0"/>
                <a:cs typeface="Calibri" panose="020F0502020204030204" pitchFamily="34" charset="0"/>
              </a:rPr>
              <a:t>(S) </a:t>
            </a:r>
            <a:r>
              <a:rPr lang="en-GB" sz="1400" u="sng" dirty="0">
                <a:latin typeface="Calibri" panose="020F0502020204030204" pitchFamily="34" charset="0"/>
                <a:cs typeface="Calibri" panose="020F0502020204030204" pitchFamily="34" charset="0"/>
                <a:hlinkClick r:id="rId5"/>
              </a:rPr>
              <a:t>Friend or Foe – who can you trust?</a:t>
            </a:r>
            <a:r>
              <a:rPr lang="en-GB" sz="1400" dirty="0">
                <a:latin typeface="Calibri" panose="020F0502020204030204" pitchFamily="34" charset="0"/>
                <a:cs typeface="Calibri" panose="020F0502020204030204" pitchFamily="34" charset="0"/>
              </a:rPr>
              <a:t> - sexual exploitation and relationships education programme developed in Sheffield</a:t>
            </a:r>
          </a:p>
          <a:p>
            <a:pPr marL="0" indent="0">
              <a:spcAft>
                <a:spcPts val="400"/>
              </a:spcAft>
              <a:buNone/>
            </a:pPr>
            <a:r>
              <a:rPr lang="en-GB" sz="1400" dirty="0">
                <a:latin typeface="Calibri" panose="020F0502020204030204" pitchFamily="34" charset="0"/>
                <a:cs typeface="Calibri" panose="020F0502020204030204" pitchFamily="34" charset="0"/>
              </a:rPr>
              <a:t>(S) </a:t>
            </a:r>
            <a:r>
              <a:rPr lang="en-GB" sz="1400" u="sng" dirty="0">
                <a:latin typeface="Calibri" panose="020F0502020204030204" pitchFamily="34" charset="0"/>
                <a:cs typeface="Calibri" panose="020F0502020204030204" pitchFamily="34" charset="0"/>
                <a:hlinkClick r:id="rId6"/>
              </a:rPr>
              <a:t>Mentor - </a:t>
            </a:r>
            <a:r>
              <a:rPr lang="en-GB" sz="1400" u="sng" dirty="0" err="1">
                <a:latin typeface="Calibri" panose="020F0502020204030204" pitchFamily="34" charset="0"/>
                <a:cs typeface="Calibri" panose="020F0502020204030204" pitchFamily="34" charset="0"/>
                <a:hlinkClick r:id="rId6"/>
              </a:rPr>
              <a:t>Adepis</a:t>
            </a:r>
            <a:r>
              <a:rPr lang="en-GB" sz="1400" u="sng" dirty="0">
                <a:latin typeface="Calibri" panose="020F0502020204030204" pitchFamily="34" charset="0"/>
                <a:cs typeface="Calibri" panose="020F0502020204030204" pitchFamily="34" charset="0"/>
                <a:hlinkClick r:id="rId6"/>
              </a:rPr>
              <a:t> </a:t>
            </a:r>
            <a:r>
              <a:rPr lang="en-GB" sz="1400" dirty="0">
                <a:latin typeface="Calibri" panose="020F0502020204030204" pitchFamily="34" charset="0"/>
                <a:cs typeface="Calibri" panose="020F0502020204030204" pitchFamily="34" charset="0"/>
              </a:rPr>
              <a:t>have developed a series of lesson plans which aim to provide a specific but flexible pathway to enable children to consider ways to develop resilience, reducing risk-taking and considering safer options. There are lessons for key stage 2.</a:t>
            </a:r>
          </a:p>
          <a:p>
            <a:pPr marL="0" indent="0">
              <a:spcAft>
                <a:spcPts val="400"/>
              </a:spcAft>
              <a:buNone/>
            </a:pPr>
            <a:endParaRPr lang="en-GB" sz="1400" dirty="0">
              <a:latin typeface="Calibri" panose="020F0502020204030204" pitchFamily="34" charset="0"/>
              <a:cs typeface="Calibri" panose="020F0502020204030204" pitchFamily="34" charset="0"/>
            </a:endParaRPr>
          </a:p>
          <a:p>
            <a:pPr>
              <a:spcAft>
                <a:spcPts val="100"/>
              </a:spcAft>
              <a:defRPr/>
            </a:pPr>
            <a:r>
              <a:rPr lang="en-GB" sz="1400" b="1" dirty="0">
                <a:latin typeface="Calibri" panose="020F0502020204030204" pitchFamily="34" charset="0"/>
                <a:cs typeface="Calibri" panose="020F0502020204030204" pitchFamily="34" charset="0"/>
              </a:rPr>
              <a:t>Videos</a:t>
            </a:r>
          </a:p>
          <a:p>
            <a:pPr>
              <a:spcAft>
                <a:spcPts val="100"/>
              </a:spcAft>
            </a:pPr>
            <a:r>
              <a:rPr lang="en-GB" sz="1400" dirty="0">
                <a:latin typeface="Calibri" panose="020F0502020204030204" pitchFamily="34" charset="0"/>
                <a:ea typeface="Calibri" panose="020F0502020204030204" pitchFamily="34" charset="0"/>
                <a:cs typeface="Calibri" panose="020F0502020204030204" pitchFamily="34" charset="0"/>
              </a:rPr>
              <a:t>(L) </a:t>
            </a:r>
            <a:r>
              <a:rPr lang="en-GB" sz="1400" u="sng" dirty="0">
                <a:solidFill>
                  <a:srgbClr val="000000"/>
                </a:solidFill>
                <a:latin typeface="Calibri" panose="020F0502020204030204" pitchFamily="34" charset="0"/>
                <a:ea typeface="Times New Roman" panose="02020603050405020304" pitchFamily="18" charset="0"/>
                <a:cs typeface="Calibri" panose="020F0502020204030204" pitchFamily="34" charset="0"/>
                <a:hlinkClick r:id="rId7"/>
              </a:rPr>
              <a:t>Know your friends with Josh and Sue</a:t>
            </a:r>
            <a:r>
              <a:rPr lang="en-GB" sz="14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is an a</a:t>
            </a: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nimation video looking at how to protect yourself online. This is aimed at children and young people with mild – moderate special educational needs. A supporting activities and lesson plan is available from the CEOP site.</a:t>
            </a:r>
          </a:p>
          <a:p>
            <a:pPr>
              <a:spcAft>
                <a:spcPts val="100"/>
              </a:spcAft>
            </a:pPr>
            <a:r>
              <a:rPr lang="en-GB" sz="1400" u="sng" dirty="0">
                <a:solidFill>
                  <a:srgbClr val="0000FF"/>
                </a:solidFill>
                <a:latin typeface="Calibri" panose="020F0502020204030204" pitchFamily="34" charset="0"/>
                <a:ea typeface="Times New Roman" panose="02020603050405020304" pitchFamily="18" charset="0"/>
                <a:cs typeface="Calibri" panose="020F0502020204030204" pitchFamily="34" charset="0"/>
                <a:hlinkClick r:id="rId8"/>
              </a:rPr>
              <a:t>Sam’s real friends - Signing and subtitles</a:t>
            </a: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hlinkClick r:id="rId8"/>
              </a:rPr>
              <a:t> </a:t>
            </a: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a video dramatization looking at how to protect yourself online. The actors in this film use British Sign Language and subtitles are also included. A supporting activities and lesson plan is available from the CEOP site.</a:t>
            </a:r>
          </a:p>
          <a:p>
            <a:pPr>
              <a:spcAft>
                <a:spcPts val="100"/>
              </a:spcAft>
            </a:pPr>
            <a:r>
              <a:rPr lang="en-GB" sz="1400" dirty="0">
                <a:latin typeface="Calibri" panose="020F0502020204030204" pitchFamily="34" charset="0"/>
                <a:ea typeface="Calibri" panose="020F0502020204030204" pitchFamily="34" charset="0"/>
                <a:cs typeface="Calibri" panose="020F0502020204030204" pitchFamily="34" charset="0"/>
              </a:rPr>
              <a:t>(P) </a:t>
            </a:r>
            <a:r>
              <a:rPr lang="en-GB" sz="1400" u="sng" dirty="0">
                <a:solidFill>
                  <a:srgbClr val="0000FF"/>
                </a:solidFill>
                <a:latin typeface="Calibri" panose="020F0502020204030204" pitchFamily="34" charset="0"/>
                <a:ea typeface="Times New Roman" panose="02020603050405020304" pitchFamily="18" charset="0"/>
                <a:cs typeface="Calibri" panose="020F0502020204030204" pitchFamily="34" charset="0"/>
                <a:hlinkClick r:id="rId9"/>
              </a:rPr>
              <a:t>Alright Charlie</a:t>
            </a:r>
            <a:r>
              <a:rPr lang="en-GB" sz="1400" u="sng" dirty="0">
                <a:solidFill>
                  <a:srgbClr val="0000FF"/>
                </a:solidFill>
                <a:latin typeface="Calibri" panose="020F0502020204030204" pitchFamily="34" charset="0"/>
                <a:ea typeface="Times New Roman" panose="02020603050405020304" pitchFamily="18" charset="0"/>
                <a:cs typeface="Calibri" panose="020F0502020204030204" pitchFamily="34" charset="0"/>
              </a:rPr>
              <a:t> </a:t>
            </a:r>
            <a:r>
              <a:rPr lang="en-GB" sz="1400" dirty="0">
                <a:latin typeface="Calibri" panose="020F0502020204030204" pitchFamily="34" charset="0"/>
                <a:ea typeface="Calibri" panose="020F0502020204030204" pitchFamily="34" charset="0"/>
                <a:cs typeface="Calibri" panose="020F0502020204030204" pitchFamily="34" charset="0"/>
              </a:rPr>
              <a:t>is a resource designed for use with</a:t>
            </a:r>
            <a:r>
              <a:rPr lang="en-GB" sz="1400" dirty="0">
                <a:solidFill>
                  <a:srgbClr val="1E37FF"/>
                </a:solidFill>
                <a:latin typeface="Calibri" panose="020F0502020204030204" pitchFamily="34" charset="0"/>
                <a:ea typeface="Calibri" panose="020F0502020204030204" pitchFamily="34" charset="0"/>
                <a:cs typeface="Calibri" panose="020F0502020204030204" pitchFamily="34" charset="0"/>
              </a:rPr>
              <a:t> </a:t>
            </a:r>
            <a:r>
              <a:rPr lang="en-GB" sz="1400" dirty="0">
                <a:solidFill>
                  <a:srgbClr val="333333"/>
                </a:solidFill>
                <a:latin typeface="Calibri" panose="020F0502020204030204" pitchFamily="34" charset="0"/>
                <a:ea typeface="Calibri" panose="020F0502020204030204" pitchFamily="34" charset="0"/>
                <a:cs typeface="Calibri" panose="020F0502020204030204" pitchFamily="34" charset="0"/>
              </a:rPr>
              <a:t>children aged 9-11 in primary schools and aims to highlight the warning signs of grooming in an age appropriate way. It has been developed by the BLAST Project. </a:t>
            </a: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This is available with signing and subtitles</a:t>
            </a:r>
          </a:p>
          <a:p>
            <a:pPr>
              <a:spcAft>
                <a:spcPts val="100"/>
              </a:spcAft>
            </a:pP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(S) </a:t>
            </a: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hlinkClick r:id="rId10"/>
              </a:rPr>
              <a:t>Me, Jenny and Kate</a:t>
            </a:r>
            <a:r>
              <a:rPr lang="en-GB" sz="1400" dirty="0">
                <a:solidFill>
                  <a:srgbClr val="000000"/>
                </a:solidFill>
                <a:latin typeface="Calibri" panose="020F0502020204030204" pitchFamily="34" charset="0"/>
                <a:ea typeface="Calibri" panose="020F0502020204030204" pitchFamily="34" charset="0"/>
                <a:cs typeface="Calibri" panose="020F0502020204030204" pitchFamily="34" charset="0"/>
              </a:rPr>
              <a:t> tells the story of three girls retelling what has happened to them</a:t>
            </a:r>
          </a:p>
          <a:p>
            <a:pPr>
              <a:spcAft>
                <a:spcPts val="100"/>
              </a:spcAft>
            </a:pPr>
            <a:r>
              <a:rPr lang="en-GB" sz="1400" dirty="0">
                <a:latin typeface="Calibri" panose="020F0502020204030204" pitchFamily="34" charset="0"/>
                <a:ea typeface="Calibri" panose="020F0502020204030204" pitchFamily="34" charset="0"/>
                <a:cs typeface="Calibri" panose="020F0502020204030204" pitchFamily="34" charset="0"/>
              </a:rPr>
              <a:t>(P) </a:t>
            </a:r>
            <a:r>
              <a:rPr lang="en-GB" sz="1400" dirty="0">
                <a:latin typeface="Calibri" panose="020F0502020204030204" pitchFamily="34" charset="0"/>
                <a:cs typeface="Calibri" panose="020F0502020204030204" pitchFamily="34" charset="0"/>
                <a:hlinkClick r:id="rId11"/>
              </a:rPr>
              <a:t>Consent</a:t>
            </a:r>
            <a:r>
              <a:rPr lang="en-GB" sz="1400" dirty="0">
                <a:latin typeface="Calibri" panose="020F0502020204030204" pitchFamily="34" charset="0"/>
                <a:cs typeface="Calibri" panose="020F0502020204030204" pitchFamily="34" charset="0"/>
              </a:rPr>
              <a:t> - YouTube clip could be used to explain consent to primary aged pupils. </a:t>
            </a:r>
          </a:p>
          <a:p>
            <a:pPr>
              <a:spcAft>
                <a:spcPts val="100"/>
              </a:spcAft>
            </a:pPr>
            <a:r>
              <a:rPr lang="en-GB" sz="1400" dirty="0">
                <a:latin typeface="Calibri" panose="020F0502020204030204" pitchFamily="34" charset="0"/>
                <a:cs typeface="Calibri" panose="020F0502020204030204" pitchFamily="34" charset="0"/>
              </a:rPr>
              <a:t>(P) </a:t>
            </a:r>
            <a:r>
              <a:rPr lang="en-GB" sz="1400" dirty="0">
                <a:latin typeface="Calibri" panose="020F0502020204030204" pitchFamily="34" charset="0"/>
                <a:cs typeface="Calibri" panose="020F0502020204030204" pitchFamily="34" charset="0"/>
                <a:hlinkClick r:id="rId12"/>
              </a:rPr>
              <a:t>Play Like Share </a:t>
            </a:r>
            <a:r>
              <a:rPr lang="en-GB" sz="1400" dirty="0">
                <a:latin typeface="Calibri" panose="020F0502020204030204" pitchFamily="34" charset="0"/>
                <a:cs typeface="Calibri" panose="020F0502020204030204" pitchFamily="34" charset="0"/>
              </a:rPr>
              <a:t>resource for eight to-ten year olds. This three-episode animated series and accompanying resource pack aims to help children to  learn how to stay safe from sexual abuse, exploitation and other risks they might encounter online such as sharing content. </a:t>
            </a:r>
            <a:endParaRPr lang="en-GB" sz="1400" dirty="0">
              <a:latin typeface="Calibri" panose="020F0502020204030204" pitchFamily="34" charset="0"/>
              <a:ea typeface="Calibri" panose="020F0502020204030204" pitchFamily="34" charset="0"/>
              <a:cs typeface="Calibri" panose="020F0502020204030204" pitchFamily="34" charset="0"/>
            </a:endParaRPr>
          </a:p>
          <a:p>
            <a:pPr>
              <a:spcAft>
                <a:spcPts val="100"/>
              </a:spcAft>
            </a:pPr>
            <a:r>
              <a:rPr lang="en-GB" sz="1400" dirty="0">
                <a:latin typeface="Calibri" panose="020F0502020204030204" pitchFamily="34" charset="0"/>
                <a:ea typeface="Calibri" panose="020F0502020204030204" pitchFamily="34" charset="0"/>
                <a:cs typeface="Calibri" panose="020F0502020204030204" pitchFamily="34" charset="0"/>
              </a:rPr>
              <a:t>(P) </a:t>
            </a:r>
            <a:r>
              <a:rPr lang="en-GB" sz="1400" dirty="0">
                <a:latin typeface="Calibri" panose="020F0502020204030204" pitchFamily="34" charset="0"/>
                <a:cs typeface="Calibri" panose="020F0502020204030204" pitchFamily="34" charset="0"/>
                <a:hlinkClick r:id="rId13"/>
              </a:rPr>
              <a:t>Talk PANTS with </a:t>
            </a:r>
            <a:r>
              <a:rPr lang="en-GB" sz="1400" dirty="0" err="1">
                <a:latin typeface="Calibri" panose="020F0502020204030204" pitchFamily="34" charset="0"/>
                <a:cs typeface="Calibri" panose="020F0502020204030204" pitchFamily="34" charset="0"/>
                <a:hlinkClick r:id="rId13"/>
              </a:rPr>
              <a:t>Pantosaurus</a:t>
            </a:r>
            <a:r>
              <a:rPr lang="en-GB" sz="1400" dirty="0">
                <a:latin typeface="Calibri" panose="020F0502020204030204" pitchFamily="34" charset="0"/>
                <a:cs typeface="Calibri" panose="020F0502020204030204" pitchFamily="34" charset="0"/>
                <a:hlinkClick r:id="rId13"/>
              </a:rPr>
              <a:t> and his PANTS song</a:t>
            </a:r>
            <a:r>
              <a:rPr lang="en-GB" sz="1400" dirty="0">
                <a:latin typeface="Calibri" panose="020F0502020204030204" pitchFamily="34" charset="0"/>
                <a:cs typeface="Calibri" panose="020F0502020204030204" pitchFamily="34" charset="0"/>
              </a:rPr>
              <a:t> helps parents of 4-11 year olds keep their children safe from abuse. Free teacher’s pack available.</a:t>
            </a:r>
          </a:p>
          <a:p>
            <a:pPr>
              <a:spcAft>
                <a:spcPts val="100"/>
              </a:spcAft>
            </a:pPr>
            <a:r>
              <a:rPr lang="en-GB" sz="1400" dirty="0">
                <a:latin typeface="Calibri" panose="020F0502020204030204" pitchFamily="34" charset="0"/>
                <a:cs typeface="Calibri" panose="020F0502020204030204" pitchFamily="34" charset="0"/>
                <a:hlinkClick r:id="rId14"/>
              </a:rPr>
              <a:t>#consentiseverything video</a:t>
            </a:r>
            <a:r>
              <a:rPr lang="en-GB" sz="1400" dirty="0">
                <a:latin typeface="Calibri" panose="020F0502020204030204" pitchFamily="34" charset="0"/>
                <a:cs typeface="Calibri" panose="020F0502020204030204" pitchFamily="34" charset="0"/>
              </a:rPr>
              <a:t>  </a:t>
            </a:r>
          </a:p>
          <a:p>
            <a:pPr>
              <a:spcAft>
                <a:spcPts val="100"/>
              </a:spcAft>
            </a:pPr>
            <a:r>
              <a:rPr lang="en-GB" sz="1400" dirty="0">
                <a:latin typeface="Calibri" panose="020F0502020204030204" pitchFamily="34" charset="0"/>
                <a:cs typeface="Calibri" panose="020F0502020204030204" pitchFamily="34" charset="0"/>
              </a:rPr>
              <a:t>(S) </a:t>
            </a:r>
            <a:r>
              <a:rPr lang="en-GB" sz="1400" dirty="0">
                <a:latin typeface="Calibri" panose="020F0502020204030204" pitchFamily="34" charset="0"/>
                <a:cs typeface="Calibri" panose="020F0502020204030204" pitchFamily="34" charset="0"/>
                <a:hlinkClick r:id="rId15"/>
              </a:rPr>
              <a:t>Breck's Last Game</a:t>
            </a:r>
            <a:r>
              <a:rPr lang="en-GB" sz="1400" dirty="0">
                <a:latin typeface="Calibri" panose="020F0502020204030204" pitchFamily="34" charset="0"/>
                <a:cs typeface="Calibri" panose="020F0502020204030204" pitchFamily="34" charset="0"/>
              </a:rPr>
              <a:t> </a:t>
            </a:r>
            <a:r>
              <a:rPr lang="en-GB" sz="1400" b="0" i="0" dirty="0">
                <a:solidFill>
                  <a:srgbClr val="000000"/>
                </a:solidFill>
                <a:effectLst/>
                <a:latin typeface="Calibri" panose="020F0502020204030204" pitchFamily="34" charset="0"/>
                <a:cs typeface="Calibri" panose="020F0502020204030204" pitchFamily="34" charset="0"/>
              </a:rPr>
              <a:t>highlights the risks of grooming by asking the question: </a:t>
            </a:r>
            <a:r>
              <a:rPr lang="en-GB" sz="1400" b="0" i="1" dirty="0">
                <a:solidFill>
                  <a:srgbClr val="000000"/>
                </a:solidFill>
                <a:effectLst/>
                <a:latin typeface="Calibri" panose="020F0502020204030204" pitchFamily="34" charset="0"/>
                <a:cs typeface="Calibri" panose="020F0502020204030204" pitchFamily="34" charset="0"/>
              </a:rPr>
              <a:t>“Do you know who your online friends really are?”</a:t>
            </a:r>
            <a:endParaRPr lang="en-GB" sz="1400" dirty="0">
              <a:solidFill>
                <a:srgbClr val="000000"/>
              </a:solidFill>
              <a:latin typeface="Calibri" panose="020F0502020204030204" pitchFamily="34" charset="0"/>
              <a:cs typeface="Calibri" panose="020F0502020204030204" pitchFamily="34" charset="0"/>
            </a:endParaRPr>
          </a:p>
          <a:p>
            <a:pPr>
              <a:spcAft>
                <a:spcPts val="100"/>
              </a:spcAft>
            </a:pPr>
            <a:r>
              <a:rPr lang="en-GB" sz="1400" dirty="0">
                <a:latin typeface="Calibri" panose="020F0502020204030204" pitchFamily="34" charset="0"/>
                <a:ea typeface="Calibri" panose="020F0502020204030204" pitchFamily="34" charset="0"/>
                <a:cs typeface="Calibri" panose="020F0502020204030204" pitchFamily="34" charset="0"/>
              </a:rPr>
              <a:t>(S)</a:t>
            </a:r>
            <a:r>
              <a:rPr lang="en-GB" sz="1400" dirty="0">
                <a:solidFill>
                  <a:srgbClr val="0E0EFF"/>
                </a:solidFill>
                <a:latin typeface="Calibri" panose="020F0502020204030204" pitchFamily="34" charset="0"/>
                <a:cs typeface="Calibri" panose="020F0502020204030204" pitchFamily="34" charset="0"/>
              </a:rPr>
              <a:t> </a:t>
            </a:r>
            <a:r>
              <a:rPr lang="en-GB" sz="1400" dirty="0">
                <a:solidFill>
                  <a:srgbClr val="0070C0"/>
                </a:solidFill>
                <a:latin typeface="Calibri" panose="020F0502020204030204" pitchFamily="34" charset="0"/>
                <a:cs typeface="Calibri" panose="020F0502020204030204" pitchFamily="34" charset="0"/>
                <a:hlinkClick r:id="rId16">
                  <a:extLst>
                    <a:ext uri="{A12FA001-AC4F-418D-AE19-62706E023703}">
                      <ahyp:hlinkClr xmlns:ahyp="http://schemas.microsoft.com/office/drawing/2018/hyperlinkcolor" val="tx"/>
                    </a:ext>
                  </a:extLst>
                </a:hlinkClick>
              </a:rPr>
              <a:t>‘Caught in Traffick’</a:t>
            </a:r>
            <a:r>
              <a:rPr lang="en-GB" sz="1400" dirty="0">
                <a:solidFill>
                  <a:srgbClr val="0070C0"/>
                </a:solidFill>
                <a:latin typeface="Calibri" panose="020F0502020204030204" pitchFamily="34" charset="0"/>
                <a:cs typeface="Calibri" panose="020F0502020204030204" pitchFamily="34" charset="0"/>
              </a:rPr>
              <a:t> </a:t>
            </a:r>
            <a:r>
              <a:rPr lang="en-GB" sz="1400" dirty="0">
                <a:latin typeface="Calibri" panose="020F0502020204030204" pitchFamily="34" charset="0"/>
                <a:cs typeface="Calibri" panose="020F0502020204030204" pitchFamily="34" charset="0"/>
              </a:rPr>
              <a:t>- aims to highlight the issue of internal human trafficking and child sexual exploitation.</a:t>
            </a:r>
          </a:p>
        </p:txBody>
      </p:sp>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29</a:t>
            </a:fld>
            <a:endParaRPr lang="en-US" dirty="0"/>
          </a:p>
        </p:txBody>
      </p:sp>
    </p:spTree>
    <p:extLst>
      <p:ext uri="{BB962C8B-B14F-4D97-AF65-F5344CB8AC3E}">
        <p14:creationId xmlns:p14="http://schemas.microsoft.com/office/powerpoint/2010/main" val="2199212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78B19F-EB98-47E9-A01D-86522DB1D712}"/>
              </a:ext>
              <a:ext uri="{C183D7F6-B498-43B3-948B-1728B52AA6E4}">
                <adec:decorative xmlns:adec="http://schemas.microsoft.com/office/drawing/2017/decorative" val="1"/>
              </a:ext>
            </a:extLst>
          </p:cNvPr>
          <p:cNvSpPr/>
          <p:nvPr/>
        </p:nvSpPr>
        <p:spPr>
          <a:xfrm>
            <a:off x="0" y="0"/>
            <a:ext cx="1436813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20" y="407786"/>
            <a:ext cx="4694420"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Glossary of terms</a:t>
            </a:r>
          </a:p>
        </p:txBody>
      </p:sp>
      <p:sp>
        <p:nvSpPr>
          <p:cNvPr id="8" name="Text Placeholder 7">
            <a:extLst>
              <a:ext uri="{FF2B5EF4-FFF2-40B4-BE49-F238E27FC236}">
                <a16:creationId xmlns:a16="http://schemas.microsoft.com/office/drawing/2014/main" id="{938E3964-EE54-4BDC-A0A3-DC7D197FFB5C}"/>
              </a:ext>
            </a:extLst>
          </p:cNvPr>
          <p:cNvSpPr>
            <a:spLocks noGrp="1"/>
          </p:cNvSpPr>
          <p:nvPr>
            <p:ph type="body" sz="quarter" idx="16"/>
          </p:nvPr>
        </p:nvSpPr>
        <p:spPr>
          <a:xfrm>
            <a:off x="264987" y="1401834"/>
            <a:ext cx="11469814" cy="4481784"/>
          </a:xfrm>
        </p:spPr>
        <p:txBody>
          <a:bodyPr numCol="1"/>
          <a:lstStyle/>
          <a:p>
            <a:pPr>
              <a:lnSpc>
                <a:spcPct val="100000"/>
              </a:lnSpc>
            </a:pPr>
            <a:r>
              <a:rPr lang="en-GB" sz="1300" b="1" spc="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This section seeks to provide a glossary of terms commonly associated with exploitation. This is not an exhaustive list.</a:t>
            </a:r>
            <a:endParaRPr lang="en-GB" sz="1300" b="1" spc="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just">
              <a:lnSpc>
                <a:spcPct val="100000"/>
              </a:lnSpc>
            </a:pPr>
            <a:r>
              <a:rPr lang="en-GB" sz="1300" spc="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Exploitation, is a form of abuse where an individual or group takes advantage of an imbalance of power to coerce, manipulate or deceive a child or young person into sexual or criminal activity in exchange for something the victim needs or wants, and/or for the financial advantage or increased status of the perpetrator or facilitator. </a:t>
            </a:r>
          </a:p>
          <a:p>
            <a:pPr algn="just">
              <a:lnSpc>
                <a:spcPct val="100000"/>
              </a:lnSpc>
            </a:pPr>
            <a:endParaRPr lang="en-GB" sz="1300" spc="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algn="just">
              <a:lnSpc>
                <a:spcPct val="100000"/>
              </a:lnSpc>
            </a:pPr>
            <a:r>
              <a:rPr lang="en-GB" sz="1300" spc="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Child exploitation typically involves physical violence, threats of violence and intimidation. Involvement is usually characterised by the child or young person’s limited availability of choice as result of their social, economic or emotional vulnerability. </a:t>
            </a:r>
          </a:p>
          <a:p>
            <a:pPr algn="just">
              <a:lnSpc>
                <a:spcPct val="100000"/>
              </a:lnSpc>
            </a:pPr>
            <a:endParaRPr lang="en-GB" sz="1300" spc="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algn="just">
              <a:lnSpc>
                <a:spcPct val="100000"/>
              </a:lnSpc>
            </a:pPr>
            <a:r>
              <a:rPr lang="en-GB" sz="1300" spc="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 victim may have been exploited even if the activity appears consensual. </a:t>
            </a:r>
          </a:p>
          <a:p>
            <a:pPr algn="just">
              <a:lnSpc>
                <a:spcPct val="100000"/>
              </a:lnSpc>
            </a:pPr>
            <a:endParaRPr lang="en-GB" sz="1300" spc="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algn="just">
              <a:lnSpc>
                <a:spcPct val="100000"/>
              </a:lnSpc>
            </a:pPr>
            <a:r>
              <a:rPr lang="en-GB" sz="1300" spc="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Exploitation does not always involve physical contact, it can also occur through the use of technology. </a:t>
            </a:r>
          </a:p>
          <a:p>
            <a:pPr algn="just">
              <a:lnSpc>
                <a:spcPct val="100000"/>
              </a:lnSpc>
            </a:pPr>
            <a:endParaRPr lang="en-GB" sz="1300" spc="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a:lnSpc>
                <a:spcPct val="100000"/>
              </a:lnSpc>
            </a:pPr>
            <a:r>
              <a:rPr lang="en-GB" sz="1300" spc="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It is a multi-faceted and complex type of abuse which comes in many forms which often are layered and interconnected. </a:t>
            </a:r>
          </a:p>
          <a:p>
            <a:pPr marL="0" indent="0">
              <a:lnSpc>
                <a:spcPct val="100000"/>
              </a:lnSpc>
              <a:buNone/>
            </a:pPr>
            <a:endParaRPr lang="en-GB" sz="1300" spc="0" dirty="0">
              <a:solidFill>
                <a:schemeClr val="tx1"/>
              </a:solidFill>
              <a:latin typeface="Calibri" panose="020F0502020204030204" pitchFamily="34" charset="0"/>
              <a:cs typeface="Calibri" panose="020F0502020204030204" pitchFamily="34" charset="0"/>
            </a:endParaRPr>
          </a:p>
          <a:p>
            <a:pPr marL="0" indent="0">
              <a:lnSpc>
                <a:spcPct val="100000"/>
              </a:lnSpc>
              <a:buNone/>
            </a:pPr>
            <a:endParaRPr lang="en-GB" sz="1300" spc="0" dirty="0">
              <a:solidFill>
                <a:schemeClr val="tx1"/>
              </a:solidFill>
              <a:latin typeface="Calibri" panose="020F0502020204030204" pitchFamily="34" charset="0"/>
              <a:cs typeface="Calibri" panose="020F0502020204030204" pitchFamily="34" charset="0"/>
            </a:endParaRPr>
          </a:p>
          <a:p>
            <a:pPr marL="0" indent="0">
              <a:lnSpc>
                <a:spcPct val="100000"/>
              </a:lnSpc>
              <a:buNone/>
            </a:pPr>
            <a:r>
              <a:rPr lang="en-GB" sz="1300" b="1" spc="0" dirty="0">
                <a:solidFill>
                  <a:schemeClr val="tx1"/>
                </a:solidFill>
                <a:latin typeface="Calibri" panose="020F0502020204030204" pitchFamily="34" charset="0"/>
                <a:cs typeface="Calibri" panose="020F0502020204030204" pitchFamily="34" charset="0"/>
              </a:rPr>
              <a:t>Child Criminal Exploitation</a:t>
            </a:r>
            <a:r>
              <a:rPr lang="en-GB" sz="1300" spc="0" dirty="0">
                <a:solidFill>
                  <a:schemeClr val="tx1"/>
                </a:solidFill>
                <a:latin typeface="Calibri" panose="020F0502020204030204" pitchFamily="34" charset="0"/>
                <a:cs typeface="Calibri" panose="020F0502020204030204" pitchFamily="34" charset="0"/>
              </a:rPr>
              <a:t> - </a:t>
            </a:r>
            <a:r>
              <a:rPr lang="en-GB" sz="1300" spc="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Occurs where an individual or group takes advantage of an imbalance of power to coerce, control, manipulate or deceive a child or young person under the age of 18 into criminal activity</a:t>
            </a:r>
            <a:r>
              <a:rPr lang="en-GB" sz="1300" i="1" spc="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p>
          <a:p>
            <a:pPr marL="0" indent="0">
              <a:lnSpc>
                <a:spcPct val="100000"/>
              </a:lnSpc>
              <a:buNone/>
            </a:pPr>
            <a:endParaRPr lang="en-GB" sz="1300" spc="0" dirty="0">
              <a:solidFill>
                <a:schemeClr val="tx1"/>
              </a:solidFill>
              <a:latin typeface="Calibri" panose="020F0502020204030204" pitchFamily="34" charset="0"/>
              <a:cs typeface="Calibri" panose="020F0502020204030204" pitchFamily="34" charset="0"/>
            </a:endParaRPr>
          </a:p>
          <a:p>
            <a:pPr marL="0" indent="0">
              <a:lnSpc>
                <a:spcPct val="100000"/>
              </a:lnSpc>
              <a:buNone/>
            </a:pPr>
            <a:r>
              <a:rPr lang="en-GB" sz="1300" b="1" spc="0" dirty="0">
                <a:solidFill>
                  <a:schemeClr val="tx1"/>
                </a:solidFill>
                <a:latin typeface="Calibri" panose="020F0502020204030204" pitchFamily="34" charset="0"/>
                <a:cs typeface="Calibri" panose="020F0502020204030204" pitchFamily="34" charset="0"/>
              </a:rPr>
              <a:t>Child Sexual Exploitation </a:t>
            </a:r>
            <a:r>
              <a:rPr lang="en-GB" sz="1300" spc="0" dirty="0">
                <a:solidFill>
                  <a:schemeClr val="tx1"/>
                </a:solidFill>
                <a:latin typeface="Calibri" panose="020F0502020204030204" pitchFamily="34" charset="0"/>
                <a:cs typeface="Calibri" panose="020F0502020204030204" pitchFamily="34" charset="0"/>
              </a:rPr>
              <a:t>- </a:t>
            </a:r>
            <a:r>
              <a:rPr lang="en-GB" sz="1300" spc="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 form of child sexual abuse. It occurs where an individual or group takes advantage of an imbalance of power to coerce, manipulate or deceive a child or young person under the age of 18 into sexual activity (a) in exchange for something the victim needs or wants, and/or (b) for the financial advantage or increased status of the perpetrator or facilitator. </a:t>
            </a:r>
          </a:p>
          <a:p>
            <a:pPr marL="0" indent="0">
              <a:lnSpc>
                <a:spcPct val="100000"/>
              </a:lnSpc>
              <a:buNone/>
            </a:pPr>
            <a:endParaRPr lang="en-GB" sz="1300" spc="0" dirty="0">
              <a:solidFill>
                <a:schemeClr val="tx1"/>
              </a:solidFill>
              <a:latin typeface="Calibri" panose="020F0502020204030204" pitchFamily="34" charset="0"/>
              <a:cs typeface="Calibri" panose="020F0502020204030204" pitchFamily="34" charset="0"/>
            </a:endParaRPr>
          </a:p>
          <a:p>
            <a:pPr marL="0" indent="0">
              <a:lnSpc>
                <a:spcPct val="100000"/>
              </a:lnSpc>
              <a:buNone/>
            </a:pPr>
            <a:r>
              <a:rPr lang="en-GB" sz="1300" b="1" spc="0" dirty="0">
                <a:solidFill>
                  <a:schemeClr val="tx1"/>
                </a:solidFill>
                <a:latin typeface="Calibri" panose="020F0502020204030204" pitchFamily="34" charset="0"/>
                <a:cs typeface="Calibri" panose="020F0502020204030204" pitchFamily="34" charset="0"/>
              </a:rPr>
              <a:t>Trafficking </a:t>
            </a:r>
            <a:r>
              <a:rPr lang="en-GB" sz="1300" spc="0" dirty="0">
                <a:solidFill>
                  <a:schemeClr val="tx1"/>
                </a:solidFill>
                <a:latin typeface="Calibri" panose="020F0502020204030204" pitchFamily="34" charset="0"/>
                <a:cs typeface="Calibri" panose="020F0502020204030204" pitchFamily="34" charset="0"/>
              </a:rPr>
              <a:t>- </a:t>
            </a:r>
            <a:r>
              <a:rPr lang="en-GB" sz="1300" spc="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Recruitment, movement or transportation (across houses or hotels; towns or cities; within communities and sometimes internationally) of children who are then exploited, forced to work or sold between groups of perpetrators. Includes </a:t>
            </a:r>
            <a:r>
              <a:rPr lang="en-GB" sz="1300" u="sng" spc="0" dirty="0">
                <a:solidFill>
                  <a:schemeClr val="tx1"/>
                </a:solidFill>
                <a:effectLst/>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child sexual exploitation</a:t>
            </a:r>
            <a:r>
              <a:rPr lang="en-GB" sz="1300" spc="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(organised /networked sexual exploitation); benefit fraud; domestic servitude; criminal activity such as pickpocketing, begging, transporting drugs, working on cannabis farms, selling pirated DVDs and bag theft.</a:t>
            </a:r>
            <a:endParaRPr lang="en-GB" sz="1300" spc="0" dirty="0">
              <a:solidFill>
                <a:schemeClr val="tx1"/>
              </a:solidFill>
              <a:latin typeface="Calibri" panose="020F0502020204030204" pitchFamily="34" charset="0"/>
              <a:cs typeface="Calibri" panose="020F0502020204030204" pitchFamily="34" charset="0"/>
            </a:endParaRPr>
          </a:p>
        </p:txBody>
      </p:sp>
      <p:cxnSp>
        <p:nvCxnSpPr>
          <p:cNvPr id="3" name="Straight Connector 2">
            <a:extLst>
              <a:ext uri="{FF2B5EF4-FFF2-40B4-BE49-F238E27FC236}">
                <a16:creationId xmlns:a16="http://schemas.microsoft.com/office/drawing/2014/main" id="{02F6176C-3C34-4D87-9660-F9878180C339}"/>
              </a:ext>
              <a:ext uri="{C183D7F6-B498-43B3-948B-1728B52AA6E4}">
                <adec:decorative xmlns:adec="http://schemas.microsoft.com/office/drawing/2017/decorative" val="1"/>
              </a:ext>
            </a:extLst>
          </p:cNvPr>
          <p:cNvCxnSpPr>
            <a:cxnSpLocks/>
          </p:cNvCxnSpPr>
          <p:nvPr/>
        </p:nvCxnSpPr>
        <p:spPr>
          <a:xfrm>
            <a:off x="321013" y="4027252"/>
            <a:ext cx="11413788" cy="0"/>
          </a:xfrm>
          <a:prstGeom prst="line">
            <a:avLst/>
          </a:prstGeom>
          <a:ln w="28575">
            <a:solidFill>
              <a:srgbClr val="00A4E2"/>
            </a:solidFill>
          </a:ln>
        </p:spPr>
        <p:style>
          <a:lnRef idx="1">
            <a:schemeClr val="accent1"/>
          </a:lnRef>
          <a:fillRef idx="0">
            <a:schemeClr val="accent1"/>
          </a:fillRef>
          <a:effectRef idx="0">
            <a:schemeClr val="accent1"/>
          </a:effectRef>
          <a:fontRef idx="minor">
            <a:schemeClr val="tx1"/>
          </a:fontRef>
        </p:style>
      </p:cxnSp>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3</a:t>
            </a:fld>
            <a:endParaRPr lang="en-US" dirty="0"/>
          </a:p>
        </p:txBody>
      </p:sp>
    </p:spTree>
    <p:extLst>
      <p:ext uri="{BB962C8B-B14F-4D97-AF65-F5344CB8AC3E}">
        <p14:creationId xmlns:p14="http://schemas.microsoft.com/office/powerpoint/2010/main" val="10454088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2DB2B45E-9574-443A-9BE9-6A252F835EE7}"/>
              </a:ext>
            </a:extLst>
          </p:cNvPr>
          <p:cNvSpPr>
            <a:spLocks noGrp="1"/>
          </p:cNvSpPr>
          <p:nvPr>
            <p:ph type="title"/>
          </p:nvPr>
        </p:nvSpPr>
        <p:spPr>
          <a:xfrm>
            <a:off x="1401580" y="-1124392"/>
            <a:ext cx="4694420" cy="1124392"/>
          </a:xfrm>
        </p:spPr>
        <p:txBody>
          <a:bodyPr anchor="b"/>
          <a:lstStyle/>
          <a:p>
            <a:r>
              <a:rPr lang="en-US" dirty="0">
                <a:solidFill>
                  <a:schemeClr val="bg1"/>
                </a:solidFill>
                <a:latin typeface="Calibri" panose="020F0502020204030204" pitchFamily="34" charset="0"/>
                <a:cs typeface="Calibri" panose="020F0502020204030204" pitchFamily="34" charset="0"/>
              </a:rPr>
              <a:t>Safeguarding through the curriculum: CSE cont. 2</a:t>
            </a:r>
            <a:endParaRPr lang="en-GB" dirty="0">
              <a:solidFill>
                <a:schemeClr val="bg1"/>
              </a:solidFill>
            </a:endParaRPr>
          </a:p>
        </p:txBody>
      </p:sp>
      <p:sp>
        <p:nvSpPr>
          <p:cNvPr id="5" name="TextBox 4">
            <a:extLst>
              <a:ext uri="{FF2B5EF4-FFF2-40B4-BE49-F238E27FC236}">
                <a16:creationId xmlns:a16="http://schemas.microsoft.com/office/drawing/2014/main" id="{CACA2185-2C2D-4C3A-B14A-25DDB2FE2DB0}"/>
              </a:ext>
            </a:extLst>
          </p:cNvPr>
          <p:cNvSpPr txBox="1"/>
          <p:nvPr/>
        </p:nvSpPr>
        <p:spPr>
          <a:xfrm>
            <a:off x="295463" y="136525"/>
            <a:ext cx="11260607" cy="3008516"/>
          </a:xfrm>
          <a:prstGeom prst="rect">
            <a:avLst/>
          </a:prstGeom>
          <a:noFill/>
        </p:spPr>
        <p:txBody>
          <a:bodyPr wrap="square" rtlCol="0">
            <a:spAutoFit/>
          </a:bodyPr>
          <a:lstStyle/>
          <a:p>
            <a:pPr>
              <a:spcAft>
                <a:spcPts val="100"/>
              </a:spcAft>
            </a:pPr>
            <a:endParaRPr lang="en-GB" sz="1400" b="1" dirty="0">
              <a:latin typeface="Calibri" panose="020F0502020204030204" pitchFamily="34" charset="0"/>
              <a:cs typeface="Calibri" panose="020F0502020204030204" pitchFamily="34" charset="0"/>
            </a:endParaRPr>
          </a:p>
          <a:p>
            <a:pPr>
              <a:spcAft>
                <a:spcPts val="100"/>
              </a:spcAft>
            </a:pPr>
            <a:r>
              <a:rPr lang="en-GB" sz="1400" b="1" dirty="0">
                <a:latin typeface="Calibri" panose="020F0502020204030204" pitchFamily="34" charset="0"/>
                <a:cs typeface="Calibri" panose="020F0502020204030204" pitchFamily="34" charset="0"/>
              </a:rPr>
              <a:t>Other Resources</a:t>
            </a:r>
          </a:p>
          <a:p>
            <a:pPr marL="0" indent="0">
              <a:lnSpc>
                <a:spcPct val="100000"/>
              </a:lnSpc>
              <a:spcAft>
                <a:spcPts val="100"/>
              </a:spcAft>
              <a:buNone/>
            </a:pPr>
            <a:r>
              <a:rPr lang="en-GB" sz="1400" dirty="0">
                <a:solidFill>
                  <a:srgbClr val="0070C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British Institute of Learning Disabilities (BILD)</a:t>
            </a:r>
            <a:r>
              <a:rPr lang="en-GB" sz="1400" dirty="0">
                <a:solidFill>
                  <a:srgbClr val="0070C0"/>
                </a:solidFill>
                <a:latin typeface="Calibri" panose="020F0502020204030204" pitchFamily="34" charset="0"/>
                <a:cs typeface="Calibri" panose="020F0502020204030204" pitchFamily="34" charset="0"/>
              </a:rPr>
              <a:t> </a:t>
            </a:r>
            <a:r>
              <a:rPr lang="en-GB" sz="1400" dirty="0">
                <a:latin typeface="Calibri" panose="020F0502020204030204" pitchFamily="34" charset="0"/>
                <a:cs typeface="Calibri" panose="020F0502020204030204" pitchFamily="34" charset="0"/>
              </a:rPr>
              <a:t>- resources and reports about CSE and SEND</a:t>
            </a:r>
          </a:p>
          <a:p>
            <a:pPr marL="0" indent="0">
              <a:lnSpc>
                <a:spcPct val="100000"/>
              </a:lnSpc>
              <a:spcAft>
                <a:spcPts val="100"/>
              </a:spcAft>
              <a:buNone/>
            </a:pPr>
            <a:r>
              <a:rPr lang="en-GB" sz="1400" dirty="0">
                <a:latin typeface="Calibri" panose="020F0502020204030204" pitchFamily="34" charset="0"/>
                <a:cs typeface="Calibri" panose="020F0502020204030204" pitchFamily="34" charset="0"/>
                <a:hlinkClick r:id="rId3"/>
              </a:rPr>
              <a:t>Know about CSE</a:t>
            </a:r>
            <a:r>
              <a:rPr lang="en-GB" sz="1400" dirty="0">
                <a:latin typeface="Calibri" panose="020F0502020204030204" pitchFamily="34" charset="0"/>
                <a:cs typeface="Calibri" panose="020F0502020204030204" pitchFamily="34" charset="0"/>
              </a:rPr>
              <a:t> – resources for teaching for ages 8 – 12</a:t>
            </a:r>
          </a:p>
          <a:p>
            <a:pPr marL="0" indent="0">
              <a:lnSpc>
                <a:spcPct val="100000"/>
              </a:lnSpc>
              <a:spcAft>
                <a:spcPts val="100"/>
              </a:spcAft>
              <a:buNone/>
            </a:pPr>
            <a:r>
              <a:rPr lang="en-GB" sz="1400" u="sng" dirty="0">
                <a:latin typeface="Calibri" panose="020F0502020204030204" pitchFamily="34" charset="0"/>
                <a:cs typeface="Calibri" panose="020F0502020204030204" pitchFamily="34" charset="0"/>
                <a:hlinkClick r:id="rId4"/>
              </a:rPr>
              <a:t>'Wud U?’ Barnardo’s free app for young people</a:t>
            </a:r>
            <a:r>
              <a:rPr lang="en-GB" sz="1400" dirty="0">
                <a:latin typeface="Calibri" panose="020F0502020204030204" pitchFamily="34" charset="0"/>
                <a:cs typeface="Calibri" panose="020F0502020204030204" pitchFamily="34" charset="0"/>
              </a:rPr>
              <a:t> - an educational tool for teachers and care professionals who interact with young people that might be at risk of sexual exploitation</a:t>
            </a:r>
          </a:p>
          <a:p>
            <a:pPr marL="0" indent="0">
              <a:lnSpc>
                <a:spcPct val="100000"/>
              </a:lnSpc>
              <a:spcAft>
                <a:spcPts val="100"/>
              </a:spcAft>
              <a:buNone/>
            </a:pPr>
            <a:r>
              <a:rPr lang="en-GB" sz="1400" u="sng" dirty="0">
                <a:latin typeface="Calibri" panose="020F0502020204030204" pitchFamily="34" charset="0"/>
                <a:cs typeface="Calibri" panose="020F0502020204030204" pitchFamily="34" charset="0"/>
                <a:hlinkClick r:id="rId5"/>
              </a:rPr>
              <a:t>Barnardo’s E Learning Course</a:t>
            </a:r>
            <a:r>
              <a:rPr lang="en-GB" sz="1400" dirty="0">
                <a:latin typeface="Calibri" panose="020F0502020204030204" pitchFamily="34" charset="0"/>
                <a:cs typeface="Calibri" panose="020F0502020204030204" pitchFamily="34" charset="0"/>
              </a:rPr>
              <a:t> - designed for young people to use in school and a Teacher’s Resource Pack, with reflective sessions to use in the classroom</a:t>
            </a:r>
          </a:p>
          <a:p>
            <a:pPr marL="0" indent="0">
              <a:lnSpc>
                <a:spcPct val="100000"/>
              </a:lnSpc>
              <a:spcAft>
                <a:spcPts val="100"/>
              </a:spcAft>
              <a:buNone/>
            </a:pPr>
            <a:r>
              <a:rPr lang="en-GB" sz="1400" dirty="0">
                <a:latin typeface="Calibri" panose="020F0502020204030204" pitchFamily="34" charset="0"/>
                <a:cs typeface="Calibri" panose="020F0502020204030204" pitchFamily="34" charset="0"/>
                <a:hlinkClick r:id="rId6"/>
              </a:rPr>
              <a:t>Relationships and sex education (including PSHE) - Hertfordshire Grid for Learning (thegrid.org.uk)</a:t>
            </a:r>
            <a:endParaRPr lang="en-GB" sz="1400" dirty="0">
              <a:latin typeface="Calibri" panose="020F0502020204030204" pitchFamily="34" charset="0"/>
              <a:cs typeface="Calibri" panose="020F0502020204030204" pitchFamily="34" charset="0"/>
            </a:endParaRPr>
          </a:p>
          <a:p>
            <a:pPr marL="0" indent="0">
              <a:lnSpc>
                <a:spcPct val="100000"/>
              </a:lnSpc>
              <a:spcAft>
                <a:spcPts val="100"/>
              </a:spcAft>
              <a:buNone/>
            </a:pPr>
            <a:r>
              <a:rPr lang="en-GB" sz="1400" dirty="0">
                <a:latin typeface="Calibri" panose="020F0502020204030204" pitchFamily="34" charset="0"/>
                <a:cs typeface="Calibri" panose="020F0502020204030204" pitchFamily="34" charset="0"/>
                <a:hlinkClick r:id="rId7"/>
              </a:rPr>
              <a:t>Worried about someone? Information and resources | Healthy Young Minds in Herts</a:t>
            </a:r>
            <a:r>
              <a:rPr lang="en-GB" sz="1400" dirty="0">
                <a:latin typeface="Calibri" panose="020F0502020204030204" pitchFamily="34" charset="0"/>
                <a:cs typeface="Calibri" panose="020F0502020204030204" pitchFamily="34" charset="0"/>
              </a:rPr>
              <a:t> - emotional wellbeing</a:t>
            </a:r>
          </a:p>
          <a:p>
            <a:pPr marL="0" indent="0">
              <a:lnSpc>
                <a:spcPct val="100000"/>
              </a:lnSpc>
              <a:spcAft>
                <a:spcPts val="100"/>
              </a:spcAft>
              <a:buNone/>
            </a:pPr>
            <a:r>
              <a:rPr lang="en-GB" sz="1400" dirty="0">
                <a:latin typeface="Calibri" panose="020F0502020204030204" pitchFamily="34" charset="0"/>
                <a:cs typeface="Calibri" panose="020F0502020204030204" pitchFamily="34" charset="0"/>
                <a:hlinkClick r:id="rId8"/>
              </a:rPr>
              <a:t>Talk About Alcohol | Website</a:t>
            </a:r>
            <a:r>
              <a:rPr lang="en-GB" sz="1400" dirty="0">
                <a:latin typeface="Calibri" panose="020F0502020204030204" pitchFamily="34" charset="0"/>
                <a:cs typeface="Calibri" panose="020F0502020204030204" pitchFamily="34" charset="0"/>
              </a:rPr>
              <a:t> managed by </a:t>
            </a:r>
            <a:r>
              <a:rPr lang="en-GB" sz="1400" i="0" dirty="0">
                <a:effectLst/>
                <a:latin typeface="Calibri" panose="020F0502020204030204" pitchFamily="34" charset="0"/>
                <a:cs typeface="Calibri" panose="020F0502020204030204" pitchFamily="34" charset="0"/>
              </a:rPr>
              <a:t>The Alcohol Education Trust (AET).  The site is designed to be used by young people in a classroom setting as part of PSHE lessons on alcohol.  It is designed mainly for Key stage 3 and complements the Talk About Alcohol teacher workbook, which is full of lesson plans, games and worksheets</a:t>
            </a:r>
            <a:endParaRPr lang="en-GB" sz="1400" dirty="0">
              <a:latin typeface="Calibri" panose="020F0502020204030204" pitchFamily="34" charset="0"/>
              <a:cs typeface="Calibri" panose="020F0502020204030204" pitchFamily="34" charset="0"/>
            </a:endParaRPr>
          </a:p>
          <a:p>
            <a:pPr marL="0" indent="0">
              <a:lnSpc>
                <a:spcPct val="100000"/>
              </a:lnSpc>
              <a:spcAft>
                <a:spcPts val="100"/>
              </a:spcAft>
              <a:buNone/>
            </a:pPr>
            <a:r>
              <a:rPr lang="en-GB" sz="1400" dirty="0">
                <a:latin typeface="Calibri" panose="020F0502020204030204" pitchFamily="34" charset="0"/>
                <a:cs typeface="Calibri" panose="020F0502020204030204" pitchFamily="34" charset="0"/>
                <a:hlinkClick r:id="rId9"/>
              </a:rPr>
              <a:t>Resources | sexeducationforum.org.uk</a:t>
            </a:r>
            <a:r>
              <a:rPr lang="en-GB" sz="1400" dirty="0">
                <a:latin typeface="Calibri" panose="020F0502020204030204" pitchFamily="34" charset="0"/>
                <a:cs typeface="Calibri" panose="020F0502020204030204" pitchFamily="34" charset="0"/>
              </a:rPr>
              <a:t> resource list for secondary schools</a:t>
            </a:r>
          </a:p>
        </p:txBody>
      </p:sp>
      <p:pic>
        <p:nvPicPr>
          <p:cNvPr id="16" name="Picture 15" descr="Families First Logo">
            <a:extLst>
              <a:ext uri="{FF2B5EF4-FFF2-40B4-BE49-F238E27FC236}">
                <a16:creationId xmlns:a16="http://schemas.microsoft.com/office/drawing/2014/main" id="{C80B4A2D-7FBD-44DD-9532-0D80ED0E30BE}"/>
              </a:ext>
              <a:ext uri="{C183D7F6-B498-43B3-948B-1728B52AA6E4}">
                <adec:decorative xmlns:adec="http://schemas.microsoft.com/office/drawing/2017/decorative" val="0"/>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17" name="Picture 16" descr="Hertfordshire safeguarding children partnership logo">
            <a:extLst>
              <a:ext uri="{FF2B5EF4-FFF2-40B4-BE49-F238E27FC236}">
                <a16:creationId xmlns:a16="http://schemas.microsoft.com/office/drawing/2014/main" id="{27992B2B-16EB-4943-B361-A444E1B4F954}"/>
              </a:ext>
              <a:ext uri="{C183D7F6-B498-43B3-948B-1728B52AA6E4}">
                <adec:decorative xmlns:adec="http://schemas.microsoft.com/office/drawing/2017/decorative" val="0"/>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30</a:t>
            </a:fld>
            <a:endParaRPr lang="en-US" dirty="0"/>
          </a:p>
        </p:txBody>
      </p:sp>
    </p:spTree>
    <p:extLst>
      <p:ext uri="{BB962C8B-B14F-4D97-AF65-F5344CB8AC3E}">
        <p14:creationId xmlns:p14="http://schemas.microsoft.com/office/powerpoint/2010/main" val="3142540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97FE412-DE71-4427-802C-E016FEE9F8FC}"/>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8" y="407786"/>
            <a:ext cx="10231253"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Safeguarding through the curriculum: CCE</a:t>
            </a:r>
          </a:p>
        </p:txBody>
      </p:sp>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31</a:t>
            </a:fld>
            <a:endParaRPr lang="en-US" dirty="0"/>
          </a:p>
        </p:txBody>
      </p:sp>
      <p:sp>
        <p:nvSpPr>
          <p:cNvPr id="3" name="TextBox 2">
            <a:extLst>
              <a:ext uri="{FF2B5EF4-FFF2-40B4-BE49-F238E27FC236}">
                <a16:creationId xmlns:a16="http://schemas.microsoft.com/office/drawing/2014/main" id="{D5A779EC-D94E-4243-ABE5-9618F155873C}"/>
              </a:ext>
            </a:extLst>
          </p:cNvPr>
          <p:cNvSpPr txBox="1"/>
          <p:nvPr/>
        </p:nvSpPr>
        <p:spPr>
          <a:xfrm>
            <a:off x="344492" y="1379121"/>
            <a:ext cx="11342451" cy="5442516"/>
          </a:xfrm>
          <a:prstGeom prst="rect">
            <a:avLst/>
          </a:prstGeom>
          <a:noFill/>
        </p:spPr>
        <p:txBody>
          <a:bodyPr wrap="square" rtlCol="0">
            <a:spAutoFit/>
          </a:bodyPr>
          <a:lstStyle/>
          <a:p>
            <a:pPr marL="0" indent="0">
              <a:spcAft>
                <a:spcPts val="100"/>
              </a:spcAft>
              <a:buNone/>
            </a:pPr>
            <a:r>
              <a:rPr lang="en-GB" sz="1400" b="1" dirty="0">
                <a:latin typeface="Calibri" panose="020F0502020204030204" pitchFamily="34" charset="0"/>
                <a:cs typeface="Calibri" panose="020F0502020204030204" pitchFamily="34" charset="0"/>
              </a:rPr>
              <a:t>Primary and Secondary School Resources – Child Criminal Exploitation </a:t>
            </a:r>
          </a:p>
          <a:p>
            <a:pPr marL="0" indent="0">
              <a:spcAft>
                <a:spcPts val="100"/>
              </a:spcAft>
              <a:buNone/>
            </a:pPr>
            <a:r>
              <a:rPr lang="en-GB" sz="1400" b="1" dirty="0">
                <a:latin typeface="Calibri" panose="020F0502020204030204" pitchFamily="34" charset="0"/>
                <a:cs typeface="Calibri" panose="020F0502020204030204" pitchFamily="34" charset="0"/>
              </a:rPr>
              <a:t>(P) Indicates that resource is only for primary school children, (S) only Secondary school children &amp; (L) specifically for children with SEN </a:t>
            </a:r>
          </a:p>
          <a:p>
            <a:pPr marL="0" indent="0">
              <a:spcAft>
                <a:spcPts val="100"/>
              </a:spcAft>
              <a:buNone/>
            </a:pPr>
            <a:endParaRPr lang="en-GB" sz="1400" b="1" dirty="0">
              <a:latin typeface="Calibri" panose="020F0502020204030204" pitchFamily="34" charset="0"/>
              <a:cs typeface="Calibri" panose="020F0502020204030204" pitchFamily="34" charset="0"/>
            </a:endParaRPr>
          </a:p>
          <a:p>
            <a:pPr marL="0" indent="0">
              <a:spcAft>
                <a:spcPts val="100"/>
              </a:spcAft>
              <a:buNone/>
            </a:pPr>
            <a:r>
              <a:rPr lang="en-GB" sz="1400" u="sng" dirty="0">
                <a:latin typeface="Calibri" panose="020F0502020204030204" pitchFamily="34" charset="0"/>
                <a:cs typeface="Calibri" panose="020F0502020204030204" pitchFamily="34" charset="0"/>
                <a:hlinkClick r:id="rId2"/>
              </a:rPr>
              <a:t>The Jimmy </a:t>
            </a:r>
            <a:r>
              <a:rPr lang="en-GB" sz="1400" u="sng" dirty="0" err="1">
                <a:latin typeface="Calibri" panose="020F0502020204030204" pitchFamily="34" charset="0"/>
                <a:cs typeface="Calibri" panose="020F0502020204030204" pitchFamily="34" charset="0"/>
                <a:hlinkClick r:id="rId2"/>
              </a:rPr>
              <a:t>Mitzen</a:t>
            </a:r>
            <a:r>
              <a:rPr lang="en-GB" sz="1400" u="sng" dirty="0">
                <a:latin typeface="Calibri" panose="020F0502020204030204" pitchFamily="34" charset="0"/>
                <a:cs typeface="Calibri" panose="020F0502020204030204" pitchFamily="34" charset="0"/>
                <a:hlinkClick r:id="rId2"/>
              </a:rPr>
              <a:t> Foundation</a:t>
            </a:r>
            <a:r>
              <a:rPr lang="en-GB" sz="1400" dirty="0">
                <a:latin typeface="Calibri" panose="020F0502020204030204" pitchFamily="34" charset="0"/>
                <a:cs typeface="Calibri" panose="020F0502020204030204" pitchFamily="34" charset="0"/>
              </a:rPr>
              <a:t> offers a range of programmes, workshops and talks to help primary and secondary aged children  recognise the power that they have to bring about change and create safe public spaces to turn to</a:t>
            </a:r>
          </a:p>
          <a:p>
            <a:pPr marL="0" indent="0">
              <a:spcAft>
                <a:spcPts val="100"/>
              </a:spcAft>
              <a:buNone/>
            </a:pPr>
            <a:r>
              <a:rPr lang="en-GB" sz="1400" u="sng" dirty="0">
                <a:latin typeface="Calibri" panose="020F0502020204030204" pitchFamily="34" charset="0"/>
                <a:cs typeface="Calibri" panose="020F0502020204030204" pitchFamily="34" charset="0"/>
                <a:hlinkClick r:id="rId3"/>
              </a:rPr>
              <a:t>GAV</a:t>
            </a:r>
            <a:r>
              <a:rPr lang="en-GB" sz="1400" dirty="0">
                <a:latin typeface="Calibri" panose="020F0502020204030204" pitchFamily="34" charset="0"/>
                <a:cs typeface="Calibri" panose="020F0502020204030204" pitchFamily="34" charset="0"/>
              </a:rPr>
              <a:t> is a public health and public safety programme, delivering evidence based preventative education sessions. It provides a continuum of engagement, with age appropriate sessions delivered universally to students in school years 6 through to 10 (age range approx. 10 – 15)</a:t>
            </a:r>
          </a:p>
          <a:p>
            <a:pPr>
              <a:spcAft>
                <a:spcPts val="100"/>
              </a:spcAft>
            </a:pPr>
            <a:r>
              <a:rPr lang="en-GB" sz="1400" dirty="0">
                <a:latin typeface="Calibri" panose="020F0502020204030204" pitchFamily="34" charset="0"/>
                <a:ea typeface="Calibri" panose="020F0502020204030204" pitchFamily="34" charset="0"/>
                <a:cs typeface="Calibri" panose="020F0502020204030204" pitchFamily="34" charset="0"/>
              </a:rPr>
              <a:t>(S) </a:t>
            </a:r>
            <a:r>
              <a:rPr lang="en-GB" sz="1400" u="sng" dirty="0">
                <a:latin typeface="Calibri" panose="020F0502020204030204" pitchFamily="34" charset="0"/>
                <a:cs typeface="Calibri" panose="020F0502020204030204" pitchFamily="34" charset="0"/>
                <a:hlinkClick r:id="rId4"/>
              </a:rPr>
              <a:t>Count Me In</a:t>
            </a:r>
            <a:r>
              <a:rPr lang="en-GB" sz="1400" dirty="0">
                <a:latin typeface="Calibri" panose="020F0502020204030204" pitchFamily="34" charset="0"/>
                <a:cs typeface="Calibri" panose="020F0502020204030204" pitchFamily="34" charset="0"/>
              </a:rPr>
              <a:t> is a campaign providing free assembly materials to increase secondary aged children’s understanding, confidence and belief in the fact that it is safer not to carry knives and similar weapons</a:t>
            </a:r>
          </a:p>
          <a:p>
            <a:pPr>
              <a:spcAft>
                <a:spcPts val="100"/>
              </a:spcAft>
            </a:pPr>
            <a:r>
              <a:rPr lang="en-GB" sz="1400" dirty="0">
                <a:latin typeface="Calibri" panose="020F0502020204030204" pitchFamily="34" charset="0"/>
                <a:cs typeface="Calibri" panose="020F0502020204030204" pitchFamily="34" charset="0"/>
                <a:hlinkClick r:id="rId5"/>
              </a:rPr>
              <a:t>Child Criminal Exploitation - St Giles (stgilestrust.org.uk)</a:t>
            </a:r>
            <a:endParaRPr lang="en-GB" sz="1400" dirty="0">
              <a:latin typeface="Calibri" panose="020F0502020204030204" pitchFamily="34" charset="0"/>
              <a:cs typeface="Calibri" panose="020F0502020204030204" pitchFamily="34" charset="0"/>
            </a:endParaRPr>
          </a:p>
          <a:p>
            <a:pPr marL="0" indent="0">
              <a:spcAft>
                <a:spcPts val="100"/>
              </a:spcAft>
              <a:buNone/>
            </a:pPr>
            <a:r>
              <a:rPr lang="en-GB" sz="1400" u="sng" dirty="0" err="1">
                <a:latin typeface="Calibri" panose="020F0502020204030204" pitchFamily="34" charset="0"/>
                <a:cs typeface="Calibri" panose="020F0502020204030204" pitchFamily="34" charset="0"/>
                <a:hlinkClick r:id="rId6"/>
              </a:rPr>
              <a:t>Gangsline</a:t>
            </a:r>
            <a:r>
              <a:rPr lang="en-GB" sz="1400" dirty="0">
                <a:latin typeface="Calibri" panose="020F0502020204030204" pitchFamily="34" charset="0"/>
                <a:cs typeface="Calibri" panose="020F0502020204030204" pitchFamily="34" charset="0"/>
              </a:rPr>
              <a:t> deliver interactive gang awareness workshops with the aim of prevention, intervention and deterring young people away from gang culture</a:t>
            </a:r>
          </a:p>
          <a:p>
            <a:pPr marL="0" indent="0">
              <a:spcAft>
                <a:spcPts val="100"/>
              </a:spcAft>
              <a:buNone/>
            </a:pPr>
            <a:r>
              <a:rPr lang="en-GB" sz="1400" u="sng" dirty="0">
                <a:latin typeface="Calibri" panose="020F0502020204030204" pitchFamily="34" charset="0"/>
                <a:cs typeface="Calibri" panose="020F0502020204030204" pitchFamily="34" charset="0"/>
                <a:hlinkClick r:id="rId7"/>
              </a:rPr>
              <a:t>St Giles Trust </a:t>
            </a:r>
            <a:r>
              <a:rPr lang="en-GB" sz="1400" dirty="0">
                <a:latin typeface="Calibri" panose="020F0502020204030204" pitchFamily="34" charset="0"/>
                <a:cs typeface="Calibri" panose="020F0502020204030204" pitchFamily="34" charset="0"/>
              </a:rPr>
              <a:t> </a:t>
            </a:r>
            <a:r>
              <a:rPr lang="en-US" sz="1400" dirty="0">
                <a:latin typeface="Calibri" panose="020F0502020204030204" pitchFamily="34" charset="0"/>
                <a:cs typeface="Calibri" panose="020F0502020204030204" pitchFamily="34" charset="0"/>
              </a:rPr>
              <a:t>provide series of individually tailored modules cover areas such as knife crime, the realities of prison, sexual exploitation and the impact on victims </a:t>
            </a:r>
            <a:endParaRPr lang="en-GB" sz="1400" dirty="0">
              <a:latin typeface="Calibri" panose="020F0502020204030204" pitchFamily="34" charset="0"/>
              <a:cs typeface="Calibri" panose="020F0502020204030204" pitchFamily="34" charset="0"/>
            </a:endParaRPr>
          </a:p>
          <a:p>
            <a:pPr marL="0" indent="0">
              <a:spcAft>
                <a:spcPts val="100"/>
              </a:spcAft>
              <a:buNone/>
            </a:pPr>
            <a:r>
              <a:rPr lang="en-GB" sz="1400" u="sng" dirty="0">
                <a:latin typeface="Calibri" panose="020F0502020204030204" pitchFamily="34" charset="0"/>
                <a:cs typeface="Calibri" panose="020F0502020204030204" pitchFamily="34" charset="0"/>
                <a:hlinkClick r:id="rId8"/>
              </a:rPr>
              <a:t>Knife Crime Speaker: Alison Cope</a:t>
            </a:r>
            <a:r>
              <a:rPr lang="en-GB" sz="1400" dirty="0">
                <a:latin typeface="Calibri" panose="020F0502020204030204" pitchFamily="34" charset="0"/>
                <a:cs typeface="Calibri" panose="020F0502020204030204" pitchFamily="34" charset="0"/>
              </a:rPr>
              <a:t> - the mother of Joshua Ribera who was murdered in 2013</a:t>
            </a:r>
          </a:p>
          <a:p>
            <a:pPr marL="0" lvl="0" indent="0" defTabSz="914400">
              <a:spcBef>
                <a:spcPts val="0"/>
              </a:spcBef>
              <a:spcAft>
                <a:spcPts val="100"/>
              </a:spcAft>
              <a:buNone/>
              <a:defRPr/>
            </a:pPr>
            <a:r>
              <a:rPr lang="en-GB" sz="1400" u="sng" dirty="0">
                <a:latin typeface="Calibri" panose="020F0502020204030204" pitchFamily="34" charset="0"/>
                <a:cs typeface="Calibri" panose="020F0502020204030204" pitchFamily="34" charset="0"/>
                <a:hlinkClick r:id="rId9"/>
              </a:rPr>
              <a:t>KIP education</a:t>
            </a:r>
            <a:r>
              <a:rPr lang="en-GB" sz="1400" dirty="0">
                <a:latin typeface="Calibri" panose="020F0502020204030204" pitchFamily="34" charset="0"/>
                <a:cs typeface="Calibri" panose="020F0502020204030204" pitchFamily="34" charset="0"/>
              </a:rPr>
              <a:t> offers lessons/workshops for children in KS3 and KS4 covering a wide range of PSHE topics, including gangs and knife crime, County Lines and many more</a:t>
            </a:r>
          </a:p>
          <a:p>
            <a:pPr marL="0" indent="0">
              <a:spcAft>
                <a:spcPts val="100"/>
              </a:spcAft>
              <a:buNone/>
            </a:pPr>
            <a:r>
              <a:rPr lang="en-GB" sz="1400" dirty="0">
                <a:latin typeface="Calibri" panose="020F0502020204030204" pitchFamily="34" charset="0"/>
                <a:cs typeface="Calibri" panose="020F0502020204030204" pitchFamily="34" charset="0"/>
              </a:rPr>
              <a:t>(S) </a:t>
            </a:r>
            <a:r>
              <a:rPr lang="en-GB" sz="1400" dirty="0">
                <a:solidFill>
                  <a:srgbClr val="0070C0"/>
                </a:solidFill>
                <a:latin typeface="Calibri" panose="020F0502020204030204" pitchFamily="34" charset="0"/>
                <a:cs typeface="Calibri" panose="020F0502020204030204" pitchFamily="34" charset="0"/>
                <a:hlinkClick r:id="rId10">
                  <a:extLst>
                    <a:ext uri="{A12FA001-AC4F-418D-AE19-62706E023703}">
                      <ahyp:hlinkClr xmlns:ahyp="http://schemas.microsoft.com/office/drawing/2018/hyperlinkcolor" val="tx"/>
                    </a:ext>
                  </a:extLst>
                </a:hlinkClick>
              </a:rPr>
              <a:t>Safe: Risks and choices out and about</a:t>
            </a:r>
            <a:r>
              <a:rPr lang="en-GB" sz="1400" dirty="0">
                <a:solidFill>
                  <a:srgbClr val="0070C0"/>
                </a:solidFill>
                <a:latin typeface="Calibri" panose="020F0502020204030204" pitchFamily="34" charset="0"/>
                <a:cs typeface="Calibri" panose="020F0502020204030204" pitchFamily="34" charset="0"/>
              </a:rPr>
              <a:t> </a:t>
            </a:r>
            <a:r>
              <a:rPr lang="en-GB" sz="1400" dirty="0">
                <a:latin typeface="Calibri" panose="020F0502020204030204" pitchFamily="34" charset="0"/>
                <a:cs typeface="Calibri" panose="020F0502020204030204" pitchFamily="34" charset="0"/>
              </a:rPr>
              <a:t>provides a series of lessons linked to personal safety, risky behaviour and violent crime for secondary age pupils</a:t>
            </a:r>
          </a:p>
          <a:p>
            <a:pPr marL="0" indent="0">
              <a:spcAft>
                <a:spcPts val="100"/>
              </a:spcAft>
              <a:buNone/>
            </a:pPr>
            <a:r>
              <a:rPr lang="en-GB" sz="1400" dirty="0">
                <a:latin typeface="Calibri" panose="020F0502020204030204" pitchFamily="34" charset="0"/>
                <a:ea typeface="Calibri" panose="020F0502020204030204" pitchFamily="34" charset="0"/>
                <a:cs typeface="Calibri" panose="020F0502020204030204" pitchFamily="34" charset="0"/>
              </a:rPr>
              <a:t>(P) </a:t>
            </a:r>
            <a:r>
              <a:rPr lang="en-GB" sz="1400" u="sng"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11"/>
              </a:rPr>
              <a:t>Keeping Safe Out and About</a:t>
            </a:r>
            <a:r>
              <a:rPr lang="en-GB" sz="1400" dirty="0">
                <a:solidFill>
                  <a:srgbClr val="333333"/>
                </a:solidFill>
                <a:latin typeface="Calibri" panose="020F0502020204030204" pitchFamily="34" charset="0"/>
                <a:ea typeface="Calibri" panose="020F0502020204030204" pitchFamily="34" charset="0"/>
                <a:cs typeface="Calibri" panose="020F0502020204030204" pitchFamily="34" charset="0"/>
              </a:rPr>
              <a:t> -Healthy Schools Islington have produced a teaching resource aimed at year 6 children. The lesson plans have been written for teachers in primary schools who want to teach about the risks of participating in anti-social behaviour, gangs and gang related behaviour and keeping safe in the local area.</a:t>
            </a:r>
          </a:p>
          <a:p>
            <a:pPr marL="0" indent="0">
              <a:spcAft>
                <a:spcPts val="100"/>
              </a:spcAft>
              <a:buNone/>
            </a:pPr>
            <a:r>
              <a:rPr lang="en-GB" sz="1400" dirty="0">
                <a:latin typeface="Calibri" panose="020F0502020204030204" pitchFamily="34" charset="0"/>
                <a:cs typeface="Calibri" panose="020F0502020204030204" pitchFamily="34" charset="0"/>
              </a:rPr>
              <a:t>(S) </a:t>
            </a:r>
            <a:r>
              <a:rPr lang="en-GB" sz="1400" u="sng" dirty="0">
                <a:latin typeface="Calibri" panose="020F0502020204030204" pitchFamily="34" charset="0"/>
                <a:cs typeface="Calibri" panose="020F0502020204030204" pitchFamily="34" charset="0"/>
                <a:hlinkClick r:id="rId12"/>
              </a:rPr>
              <a:t>True Tube</a:t>
            </a:r>
            <a:r>
              <a:rPr lang="en-GB" sz="1400" dirty="0">
                <a:latin typeface="Calibri" panose="020F0502020204030204" pitchFamily="34" charset="0"/>
                <a:cs typeface="Calibri" panose="020F0502020204030204" pitchFamily="34" charset="0"/>
              </a:rPr>
              <a:t> provides videos, lesson plans and assemblies for RE, PSHE and Citizenship for key stages 3 &amp; 4. These include materials that will support schools in addressing the issue of guns, gangs and knife crime</a:t>
            </a:r>
          </a:p>
          <a:p>
            <a:pPr marL="0" indent="0">
              <a:spcAft>
                <a:spcPts val="100"/>
              </a:spcAft>
              <a:buNone/>
            </a:pPr>
            <a:r>
              <a:rPr lang="en-GB" sz="1400" dirty="0">
                <a:latin typeface="Calibri" panose="020F0502020204030204" pitchFamily="34" charset="0"/>
                <a:cs typeface="Calibri" panose="020F0502020204030204" pitchFamily="34" charset="0"/>
              </a:rPr>
              <a:t>(S)</a:t>
            </a:r>
            <a:r>
              <a:rPr lang="en-GB" sz="1400" dirty="0">
                <a:solidFill>
                  <a:srgbClr val="0E0EFF"/>
                </a:solidFill>
                <a:latin typeface="Calibri" panose="020F0502020204030204" pitchFamily="34" charset="0"/>
                <a:cs typeface="Calibri" panose="020F0502020204030204" pitchFamily="34" charset="0"/>
              </a:rPr>
              <a:t> </a:t>
            </a:r>
            <a:r>
              <a:rPr lang="en-GB" sz="1400" u="sng" dirty="0">
                <a:latin typeface="Calibri" panose="020F0502020204030204" pitchFamily="34" charset="0"/>
                <a:cs typeface="Calibri" panose="020F0502020204030204" pitchFamily="34" charset="0"/>
                <a:hlinkClick r:id="rId13"/>
              </a:rPr>
              <a:t>‘Nuggets’</a:t>
            </a:r>
            <a:r>
              <a:rPr lang="en-GB" sz="1400" dirty="0">
                <a:latin typeface="Calibri" panose="020F0502020204030204" pitchFamily="34" charset="0"/>
                <a:cs typeface="Calibri" panose="020F0502020204030204" pitchFamily="34" charset="0"/>
              </a:rPr>
              <a:t> - short film shows in a simple but powerful way, how someone might try substances then move on to continue to use and the potential consequences. It is most appropriate for use with secondary age pupils.</a:t>
            </a:r>
            <a:endParaRPr lang="en-GB" sz="1400" dirty="0">
              <a:solidFill>
                <a:srgbClr val="333333"/>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295822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6A938-617B-4ACD-A3AF-184BDAB091D1}"/>
              </a:ext>
            </a:extLst>
          </p:cNvPr>
          <p:cNvSpPr>
            <a:spLocks noGrp="1"/>
          </p:cNvSpPr>
          <p:nvPr>
            <p:ph type="title"/>
          </p:nvPr>
        </p:nvSpPr>
        <p:spPr>
          <a:xfrm>
            <a:off x="1401580" y="-1124392"/>
            <a:ext cx="4694420" cy="1124392"/>
          </a:xfrm>
        </p:spPr>
        <p:txBody>
          <a:bodyPr anchor="b"/>
          <a:lstStyle/>
          <a:p>
            <a:r>
              <a:rPr lang="en-US" dirty="0">
                <a:solidFill>
                  <a:schemeClr val="bg1"/>
                </a:solidFill>
                <a:latin typeface="Calibri" panose="020F0502020204030204" pitchFamily="34" charset="0"/>
                <a:cs typeface="Calibri" panose="020F0502020204030204" pitchFamily="34" charset="0"/>
              </a:rPr>
              <a:t>Safeguarding through the curriculum: </a:t>
            </a:r>
            <a:r>
              <a:rPr lang="en-US" dirty="0" err="1">
                <a:solidFill>
                  <a:schemeClr val="bg1"/>
                </a:solidFill>
                <a:latin typeface="Calibri" panose="020F0502020204030204" pitchFamily="34" charset="0"/>
                <a:cs typeface="Calibri" panose="020F0502020204030204" pitchFamily="34" charset="0"/>
              </a:rPr>
              <a:t>CcE</a:t>
            </a:r>
            <a:r>
              <a:rPr lang="en-US" dirty="0">
                <a:solidFill>
                  <a:schemeClr val="bg1"/>
                </a:solidFill>
                <a:latin typeface="Calibri" panose="020F0502020204030204" pitchFamily="34" charset="0"/>
                <a:cs typeface="Calibri" panose="020F0502020204030204" pitchFamily="34" charset="0"/>
              </a:rPr>
              <a:t> CONT. 1</a:t>
            </a:r>
            <a:endParaRPr lang="en-GB" dirty="0">
              <a:solidFill>
                <a:schemeClr val="bg1"/>
              </a:solidFill>
            </a:endParaRPr>
          </a:p>
        </p:txBody>
      </p:sp>
      <p:sp>
        <p:nvSpPr>
          <p:cNvPr id="5" name="TextBox 4">
            <a:extLst>
              <a:ext uri="{FF2B5EF4-FFF2-40B4-BE49-F238E27FC236}">
                <a16:creationId xmlns:a16="http://schemas.microsoft.com/office/drawing/2014/main" id="{CACA2185-2C2D-4C3A-B14A-25DDB2FE2DB0}"/>
              </a:ext>
            </a:extLst>
          </p:cNvPr>
          <p:cNvSpPr txBox="1"/>
          <p:nvPr/>
        </p:nvSpPr>
        <p:spPr>
          <a:xfrm>
            <a:off x="418289" y="136525"/>
            <a:ext cx="11187590" cy="6507935"/>
          </a:xfrm>
          <a:prstGeom prst="rect">
            <a:avLst/>
          </a:prstGeom>
          <a:noFill/>
        </p:spPr>
        <p:txBody>
          <a:bodyPr wrap="square" rtlCol="0">
            <a:spAutoFit/>
          </a:bodyPr>
          <a:lstStyle/>
          <a:p>
            <a:pPr marL="0" indent="0">
              <a:spcAft>
                <a:spcPts val="100"/>
              </a:spcAft>
              <a:buNone/>
            </a:pPr>
            <a:r>
              <a:rPr lang="en-GB" sz="1400" dirty="0">
                <a:latin typeface="Calibri" panose="020F0502020204030204" pitchFamily="34" charset="0"/>
                <a:cs typeface="Calibri" panose="020F0502020204030204" pitchFamily="34" charset="0"/>
              </a:rPr>
              <a:t>(S) </a:t>
            </a:r>
            <a:r>
              <a:rPr lang="en-GB" sz="1400" u="sng" dirty="0">
                <a:latin typeface="Calibri" panose="020F0502020204030204" pitchFamily="34" charset="0"/>
                <a:cs typeface="Calibri" panose="020F0502020204030204" pitchFamily="34" charset="0"/>
                <a:hlinkClick r:id="rId2"/>
              </a:rPr>
              <a:t>Choose a Different Ending</a:t>
            </a:r>
            <a:r>
              <a:rPr lang="en-GB" sz="1400" dirty="0">
                <a:latin typeface="Calibri" panose="020F0502020204030204" pitchFamily="34" charset="0"/>
                <a:cs typeface="Calibri" panose="020F0502020204030204" pitchFamily="34" charset="0"/>
              </a:rPr>
              <a:t> - C</a:t>
            </a:r>
            <a:r>
              <a:rPr lang="en-GB" sz="1400" i="0" dirty="0">
                <a:solidFill>
                  <a:srgbClr val="030303"/>
                </a:solidFill>
                <a:effectLst/>
                <a:latin typeface="Calibri" panose="020F0502020204030204" pitchFamily="34" charset="0"/>
                <a:cs typeface="Calibri" panose="020F0502020204030204" pitchFamily="34" charset="0"/>
              </a:rPr>
              <a:t>hoose A Different Ending is an interactive film that allows you to decide what happens next. You can interact with it, choose what to do and decide how it ends. In Choose A Different Ending you decide whether to live or die.</a:t>
            </a:r>
          </a:p>
          <a:p>
            <a:pPr marL="0" lvl="0" indent="0" defTabSz="914400">
              <a:spcBef>
                <a:spcPts val="0"/>
              </a:spcBef>
              <a:spcAft>
                <a:spcPts val="100"/>
              </a:spcAft>
              <a:buNone/>
              <a:defRPr/>
            </a:pPr>
            <a:r>
              <a:rPr lang="en-GB" sz="1400" u="sng" dirty="0">
                <a:latin typeface="Calibri" panose="020F0502020204030204" pitchFamily="34" charset="0"/>
                <a:cs typeface="Calibri" panose="020F0502020204030204" pitchFamily="34" charset="0"/>
                <a:hlinkClick r:id="rId3"/>
              </a:rPr>
              <a:t>Newsround on Knives</a:t>
            </a:r>
            <a:r>
              <a:rPr lang="en-GB" sz="1400" dirty="0">
                <a:latin typeface="Calibri" panose="020F0502020204030204" pitchFamily="34" charset="0"/>
                <a:cs typeface="Calibri" panose="020F0502020204030204" pitchFamily="34" charset="0"/>
              </a:rPr>
              <a:t> is a special Newsround programme looking at knife crime - from a child's point of view. Using animation, it shows real kids who've been affected by knife crime explaining their experiences in their own words</a:t>
            </a:r>
            <a:endParaRPr lang="en-GB" sz="1400" dirty="0">
              <a:latin typeface="Calibri" panose="020F0502020204030204" pitchFamily="34" charset="0"/>
              <a:ea typeface="Calibri" panose="020F0502020204030204" pitchFamily="34" charset="0"/>
              <a:cs typeface="Calibri" panose="020F0502020204030204" pitchFamily="34" charset="0"/>
            </a:endParaRPr>
          </a:p>
          <a:p>
            <a:pPr marL="0" indent="0">
              <a:spcAft>
                <a:spcPts val="100"/>
              </a:spcAft>
              <a:buNone/>
            </a:pPr>
            <a:r>
              <a:rPr lang="en-GB" sz="1400" u="sng" dirty="0">
                <a:latin typeface="Calibri" panose="020F0502020204030204" pitchFamily="34" charset="0"/>
                <a:cs typeface="Calibri" panose="020F0502020204030204" pitchFamily="34" charset="0"/>
                <a:hlinkClick r:id="rId4"/>
              </a:rPr>
              <a:t>Billy’s wish</a:t>
            </a:r>
            <a:r>
              <a:rPr lang="en-GB" sz="1400" dirty="0">
                <a:latin typeface="Calibri" panose="020F0502020204030204" pitchFamily="34" charset="0"/>
                <a:cs typeface="Calibri" panose="020F0502020204030204" pitchFamily="34" charset="0"/>
              </a:rPr>
              <a:t> - anti-knife crime education programme for children aged 10+- lesson plans, films and a scheme of work with cross curricular links. Covering topics such as peer pressure, bullying, e-safety, personal responsibility, making choices and considering consequences of choices.    </a:t>
            </a:r>
          </a:p>
          <a:p>
            <a:pPr algn="l"/>
            <a:r>
              <a:rPr lang="en-GB" sz="1400" dirty="0">
                <a:latin typeface="Calibri" panose="020F0502020204030204" pitchFamily="34" charset="0"/>
                <a:cs typeface="Calibri" panose="020F0502020204030204" pitchFamily="34" charset="0"/>
                <a:hlinkClick r:id="rId5"/>
              </a:rPr>
              <a:t>Home </a:t>
            </a:r>
            <a:r>
              <a:rPr lang="en-GB" sz="1400" dirty="0">
                <a:latin typeface="Calibri" panose="020F0502020204030204" pitchFamily="34" charset="0"/>
                <a:cs typeface="Calibri" panose="020F0502020204030204" pitchFamily="34" charset="0"/>
                <a:hlinkClick r:id="rId6"/>
              </a:rPr>
              <a:t>–</a:t>
            </a:r>
            <a:r>
              <a:rPr lang="en-GB" sz="1400" dirty="0">
                <a:latin typeface="Calibri" panose="020F0502020204030204" pitchFamily="34" charset="0"/>
                <a:cs typeface="Calibri" panose="020F0502020204030204" pitchFamily="34" charset="0"/>
                <a:hlinkClick r:id="rId5"/>
              </a:rPr>
              <a:t> Fearless</a:t>
            </a:r>
            <a:r>
              <a:rPr lang="en-GB" sz="1400" dirty="0">
                <a:latin typeface="Calibri" panose="020F0502020204030204" pitchFamily="34" charset="0"/>
                <a:cs typeface="Calibri" panose="020F0502020204030204" pitchFamily="34" charset="0"/>
              </a:rPr>
              <a:t> - </a:t>
            </a:r>
            <a:r>
              <a:rPr lang="en-GB" sz="1400" b="0" i="0" dirty="0">
                <a:solidFill>
                  <a:srgbClr val="000000"/>
                </a:solidFill>
                <a:effectLst/>
                <a:latin typeface="Calibri" panose="020F0502020204030204" pitchFamily="34" charset="0"/>
                <a:cs typeface="Calibri" panose="020F0502020204030204" pitchFamily="34" charset="0"/>
              </a:rPr>
              <a:t>Fearless is a site where you can access non-judgemental information and advice about crime and criminality. It also provides a safe place to report crime - 100% anonymously.</a:t>
            </a:r>
            <a:endParaRPr lang="en-GB" sz="1400" dirty="0">
              <a:latin typeface="Calibri" panose="020F0502020204030204" pitchFamily="34" charset="0"/>
              <a:cs typeface="Calibri" panose="020F0502020204030204" pitchFamily="34" charset="0"/>
              <a:hlinkClick r:id="rId6"/>
            </a:endParaRPr>
          </a:p>
          <a:p>
            <a:pPr marL="0" indent="0">
              <a:spcAft>
                <a:spcPts val="100"/>
              </a:spcAft>
              <a:buNone/>
            </a:pPr>
            <a:r>
              <a:rPr lang="en-GB" sz="1400" dirty="0">
                <a:latin typeface="Calibri" panose="020F0502020204030204" pitchFamily="34" charset="0"/>
                <a:cs typeface="Calibri" panose="020F0502020204030204" pitchFamily="34" charset="0"/>
                <a:hlinkClick r:id="rId6"/>
              </a:rPr>
              <a:t>Carly's story | Childline</a:t>
            </a:r>
            <a:r>
              <a:rPr lang="en-GB" sz="1400" dirty="0">
                <a:latin typeface="Calibri" panose="020F0502020204030204" pitchFamily="34" charset="0"/>
                <a:cs typeface="Calibri" panose="020F0502020204030204" pitchFamily="34" charset="0"/>
              </a:rPr>
              <a:t> is a real-life story about Carly’s experience of becoming involved in a gang                           </a:t>
            </a:r>
          </a:p>
          <a:p>
            <a:pPr>
              <a:spcAft>
                <a:spcPts val="100"/>
              </a:spcAft>
            </a:pPr>
            <a:endParaRPr lang="en-GB" sz="1400" dirty="0">
              <a:latin typeface="Calibri" panose="020F0502020204030204" pitchFamily="34" charset="0"/>
              <a:cs typeface="Calibri" panose="020F0502020204030204" pitchFamily="34" charset="0"/>
            </a:endParaRPr>
          </a:p>
          <a:p>
            <a:pPr>
              <a:spcAft>
                <a:spcPts val="100"/>
              </a:spcAft>
            </a:pPr>
            <a:r>
              <a:rPr lang="en-GB" sz="1400" b="1" dirty="0">
                <a:latin typeface="Calibri" panose="020F0502020204030204" pitchFamily="34" charset="0"/>
                <a:cs typeface="Calibri" panose="020F0502020204030204" pitchFamily="34" charset="0"/>
              </a:rPr>
              <a:t>Local Resources</a:t>
            </a:r>
          </a:p>
          <a:p>
            <a:pPr algn="l"/>
            <a:r>
              <a:rPr lang="en-GB" sz="1400" dirty="0">
                <a:latin typeface="Calibri" panose="020F0502020204030204" pitchFamily="34" charset="0"/>
                <a:cs typeface="Calibri" panose="020F0502020204030204" pitchFamily="34" charset="0"/>
                <a:hlinkClick r:id="rId7"/>
              </a:rPr>
              <a:t>Services for Young People</a:t>
            </a:r>
            <a:r>
              <a:rPr lang="en-GB" sz="1400" dirty="0">
                <a:latin typeface="Calibri" panose="020F0502020204030204" pitchFamily="34" charset="0"/>
                <a:cs typeface="Calibri" panose="020F0502020204030204" pitchFamily="34" charset="0"/>
              </a:rPr>
              <a:t> deliver programmes to support young people stay safe from exploitation, crime and antisocial behaviour.</a:t>
            </a:r>
          </a:p>
          <a:p>
            <a:pPr algn="l"/>
            <a:endParaRPr lang="en-GB" sz="1400" b="1" dirty="0">
              <a:solidFill>
                <a:srgbClr val="0E0EFF"/>
              </a:solidFill>
              <a:latin typeface="Calibri" panose="020F0502020204030204" pitchFamily="34" charset="0"/>
              <a:cs typeface="Calibri" panose="020F0502020204030204" pitchFamily="34" charset="0"/>
              <a:hlinkClick r:id="rId8"/>
            </a:endParaRPr>
          </a:p>
          <a:p>
            <a:pPr algn="l"/>
            <a:r>
              <a:rPr lang="en-GB" sz="1400" dirty="0">
                <a:solidFill>
                  <a:srgbClr val="0E0EFF"/>
                </a:solidFill>
                <a:latin typeface="Calibri" panose="020F0502020204030204" pitchFamily="34" charset="0"/>
                <a:cs typeface="Calibri" panose="020F0502020204030204" pitchFamily="34" charset="0"/>
                <a:hlinkClick r:id="rId8"/>
              </a:rPr>
              <a:t>Local Intervention Fire Education – LIFE </a:t>
            </a:r>
            <a:r>
              <a:rPr lang="en-GB" sz="1400" dirty="0">
                <a:latin typeface="Calibri" panose="020F0502020204030204" pitchFamily="34" charset="0"/>
                <a:cs typeface="Calibri" panose="020F0502020204030204" pitchFamily="34" charset="0"/>
              </a:rPr>
              <a:t>is a five day programme delivered by Hertfordshire Fire and Rescue Service and is aimed y</a:t>
            </a:r>
            <a:r>
              <a:rPr lang="en-GB" sz="1400" i="0" dirty="0">
                <a:solidFill>
                  <a:srgbClr val="000000"/>
                </a:solidFill>
                <a:effectLst/>
                <a:latin typeface="Calibri" panose="020F0502020204030204" pitchFamily="34" charset="0"/>
                <a:cs typeface="Calibri" panose="020F0502020204030204" pitchFamily="34" charset="0"/>
              </a:rPr>
              <a:t>oung people aged 13-16 who have: offended or are at risk of offending; been involved in anti-social behaviour or fire setting; poor school attendance and behaviour; low confidence and self-esteem.</a:t>
            </a:r>
          </a:p>
          <a:p>
            <a:pPr marL="0" indent="0">
              <a:buNone/>
            </a:pPr>
            <a:r>
              <a:rPr lang="en-GB" sz="1400" dirty="0">
                <a:latin typeface="Calibri" panose="020F0502020204030204" pitchFamily="34" charset="0"/>
                <a:cs typeface="Calibri" panose="020F0502020204030204" pitchFamily="34" charset="0"/>
                <a:hlinkClick r:id="rId9"/>
              </a:rPr>
              <a:t>Refer via the website.</a:t>
            </a:r>
            <a:endParaRPr lang="en-GB" sz="1400" dirty="0">
              <a:latin typeface="Calibri" panose="020F0502020204030204" pitchFamily="34" charset="0"/>
              <a:cs typeface="Calibri" panose="020F0502020204030204" pitchFamily="34" charset="0"/>
            </a:endParaRPr>
          </a:p>
          <a:p>
            <a:pPr marL="0" indent="0">
              <a:buNone/>
            </a:pPr>
            <a:endParaRPr lang="en-GB" sz="1400" dirty="0">
              <a:latin typeface="Calibri" panose="020F0502020204030204" pitchFamily="34" charset="0"/>
              <a:cs typeface="Calibri" panose="020F0502020204030204" pitchFamily="34" charset="0"/>
            </a:endParaRPr>
          </a:p>
          <a:p>
            <a:pPr marL="0" indent="0">
              <a:buNone/>
            </a:pPr>
            <a:r>
              <a:rPr lang="en-GB" sz="1400" dirty="0">
                <a:solidFill>
                  <a:srgbClr val="0E0EFF"/>
                </a:solidFill>
                <a:latin typeface="Calibri" panose="020F0502020204030204" pitchFamily="34" charset="0"/>
                <a:cs typeface="Calibri" panose="020F0502020204030204" pitchFamily="34" charset="0"/>
                <a:hlinkClick r:id="rId8"/>
              </a:rPr>
              <a:t>The Fire Cadets scheme </a:t>
            </a:r>
            <a:r>
              <a:rPr lang="en-GB" sz="1400" dirty="0">
                <a:latin typeface="Calibri" panose="020F0502020204030204" pitchFamily="34" charset="0"/>
                <a:cs typeface="Calibri" panose="020F0502020204030204" pitchFamily="34" charset="0"/>
              </a:rPr>
              <a:t>is a long term youth engagement educational programme that works with young people aged 14-17 years old. It supports young people to make a positive contribution to society; provides an opportunity to learn about, engage with and experience the fire and rescue service; enables young people to gain skills, knowledge and positive experiences in a fun, safe and secure environment; supports young people to develop life skills, increase confidence and raise self-esteem and inspires young people to make positive life choices for their future. </a:t>
            </a:r>
          </a:p>
          <a:p>
            <a:pPr marL="0" indent="0">
              <a:buNone/>
            </a:pPr>
            <a:r>
              <a:rPr lang="en-GB" sz="1400" dirty="0">
                <a:latin typeface="Calibri" panose="020F0502020204030204" pitchFamily="34" charset="0"/>
                <a:cs typeface="Calibri" panose="020F0502020204030204" pitchFamily="34" charset="0"/>
              </a:rPr>
              <a:t>Email </a:t>
            </a:r>
            <a:r>
              <a:rPr lang="en-GB" sz="1400" u="sng" dirty="0">
                <a:latin typeface="Calibri" panose="020F0502020204030204" pitchFamily="34" charset="0"/>
                <a:cs typeface="Calibri" panose="020F0502020204030204" pitchFamily="34" charset="0"/>
                <a:hlinkClick r:id="rId10"/>
              </a:rPr>
              <a:t>jpsprojects@hertfordshire.gov.uk</a:t>
            </a:r>
            <a:r>
              <a:rPr lang="en-GB" sz="1400" dirty="0">
                <a:latin typeface="Calibri" panose="020F0502020204030204" pitchFamily="34" charset="0"/>
                <a:cs typeface="Calibri" panose="020F0502020204030204" pitchFamily="34" charset="0"/>
              </a:rPr>
              <a:t> or call 01707 292638.</a:t>
            </a:r>
          </a:p>
          <a:p>
            <a:pPr marL="0" indent="0">
              <a:buNone/>
            </a:pPr>
            <a:endParaRPr lang="en-GB" sz="1400"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Bef>
                <a:spcPts val="200"/>
              </a:spcBef>
            </a:pPr>
            <a:r>
              <a:rPr lang="en-GB" sz="1400">
                <a:effectLst/>
                <a:latin typeface="Calibri" panose="020F0502020204030204" pitchFamily="34" charset="0"/>
                <a:ea typeface="Times New Roman" panose="02020603050405020304" pitchFamily="18" charset="0"/>
                <a:cs typeface="Calibri" panose="020F0502020204030204" pitchFamily="34" charset="0"/>
              </a:rPr>
              <a:t>The Police’s Children </a:t>
            </a:r>
            <a:r>
              <a:rPr lang="en-GB" sz="1400" dirty="0">
                <a:effectLst/>
                <a:latin typeface="Calibri" panose="020F0502020204030204" pitchFamily="34" charset="0"/>
                <a:ea typeface="Times New Roman" panose="02020603050405020304" pitchFamily="18" charset="0"/>
                <a:cs typeface="Calibri" panose="020F0502020204030204" pitchFamily="34" charset="0"/>
              </a:rPr>
              <a:t>and Young People Gangs &amp; Schools Team </a:t>
            </a:r>
            <a:r>
              <a:rPr lang="en-GB"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deliver an early intervention and preventative approach for children at risk of gang affiliation, criminal exploitation (County Lines) and knife crime across the County, to include safeguarding work</a:t>
            </a:r>
            <a:r>
              <a:rPr lang="en-GB"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p>
          <a:p>
            <a:pPr>
              <a:lnSpc>
                <a:spcPct val="107000"/>
              </a:lnSpc>
              <a:spcBef>
                <a:spcPts val="200"/>
              </a:spcBef>
            </a:pPr>
            <a:r>
              <a:rPr lang="en-GB" sz="1400">
                <a:solidFill>
                  <a:srgbClr val="000000"/>
                </a:solidFill>
                <a:effectLst/>
                <a:latin typeface="Calibri" panose="020F0502020204030204" pitchFamily="34" charset="0"/>
                <a:ea typeface="Calibri" panose="020F0502020204030204" pitchFamily="34" charset="0"/>
                <a:cs typeface="Calibri" panose="020F0502020204030204" pitchFamily="34" charset="0"/>
              </a:rPr>
              <a:t>The </a:t>
            </a:r>
            <a:r>
              <a:rPr lang="en-GB" sz="14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team also delivers universal educational packages to educational establishments designed to raise awareness of the dangers of knife crime, gang affiliation and criminal exploitation (County Lines).</a:t>
            </a:r>
            <a:endParaRPr lang="en-GB" sz="14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en-GB" sz="1400" dirty="0">
                <a:effectLst/>
                <a:latin typeface="Calibri" panose="020F0502020204030204" pitchFamily="34" charset="0"/>
                <a:ea typeface="Calibri" panose="020F0502020204030204" pitchFamily="34" charset="0"/>
                <a:cs typeface="Calibri" panose="020F0502020204030204" pitchFamily="34" charset="0"/>
              </a:rPr>
              <a:t>General enquiries can be sent to </a:t>
            </a:r>
            <a:r>
              <a:rPr lang="en-GB" sz="14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11"/>
              </a:rPr>
              <a:t>CYPgangsandschools@herts.police.uk</a:t>
            </a:r>
            <a:endParaRPr lang="en-GB" sz="14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32</a:t>
            </a:fld>
            <a:endParaRPr lang="en-US" dirty="0"/>
          </a:p>
        </p:txBody>
      </p:sp>
    </p:spTree>
    <p:extLst>
      <p:ext uri="{BB962C8B-B14F-4D97-AF65-F5344CB8AC3E}">
        <p14:creationId xmlns:p14="http://schemas.microsoft.com/office/powerpoint/2010/main" val="1294125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78B19F-EB98-47E9-A01D-86522DB1D712}"/>
              </a:ext>
              <a:ext uri="{C183D7F6-B498-43B3-948B-1728B52AA6E4}">
                <adec:decorative xmlns:adec="http://schemas.microsoft.com/office/drawing/2017/decorative" val="1"/>
              </a:ext>
            </a:extLst>
          </p:cNvPr>
          <p:cNvSpPr/>
          <p:nvPr/>
        </p:nvSpPr>
        <p:spPr>
          <a:xfrm>
            <a:off x="0" y="0"/>
            <a:ext cx="4861560" cy="6932428"/>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itle 6">
            <a:extLst>
              <a:ext uri="{FF2B5EF4-FFF2-40B4-BE49-F238E27FC236}">
                <a16:creationId xmlns:a16="http://schemas.microsoft.com/office/drawing/2014/main" id="{E6155A0F-C4CE-404F-BB92-85ADE476B398}"/>
              </a:ext>
            </a:extLst>
          </p:cNvPr>
          <p:cNvSpPr>
            <a:spLocks noGrp="1"/>
          </p:cNvSpPr>
          <p:nvPr>
            <p:ph type="title"/>
          </p:nvPr>
        </p:nvSpPr>
        <p:spPr>
          <a:xfrm>
            <a:off x="1401580" y="-1124392"/>
            <a:ext cx="4694420" cy="1124392"/>
          </a:xfrm>
        </p:spPr>
        <p:txBody>
          <a:bodyPr anchor="b"/>
          <a:lstStyle/>
          <a:p>
            <a:r>
              <a:rPr lang="en-GB" dirty="0">
                <a:solidFill>
                  <a:schemeClr val="bg1"/>
                </a:solidFill>
              </a:rPr>
              <a:t>Glossary of terms cont. 1</a:t>
            </a:r>
          </a:p>
        </p:txBody>
      </p:sp>
      <p:sp>
        <p:nvSpPr>
          <p:cNvPr id="9" name="TextBox 8">
            <a:extLst>
              <a:ext uri="{FF2B5EF4-FFF2-40B4-BE49-F238E27FC236}">
                <a16:creationId xmlns:a16="http://schemas.microsoft.com/office/drawing/2014/main" id="{548DAC84-3D9B-4A25-BD8F-9E51AD367ECC}"/>
              </a:ext>
            </a:extLst>
          </p:cNvPr>
          <p:cNvSpPr txBox="1"/>
          <p:nvPr/>
        </p:nvSpPr>
        <p:spPr>
          <a:xfrm>
            <a:off x="5376153" y="511559"/>
            <a:ext cx="6468894" cy="5493812"/>
          </a:xfrm>
          <a:prstGeom prst="rect">
            <a:avLst/>
          </a:prstGeom>
          <a:noFill/>
        </p:spPr>
        <p:txBody>
          <a:bodyPr wrap="square">
            <a:spAutoFit/>
          </a:bodyPr>
          <a:lstStyle/>
          <a:p>
            <a:pPr marL="0" indent="0">
              <a:lnSpc>
                <a:spcPct val="100000"/>
              </a:lnSpc>
              <a:buNone/>
            </a:pPr>
            <a:r>
              <a:rPr lang="en-GB" sz="1300" b="1" spc="0" dirty="0">
                <a:solidFill>
                  <a:schemeClr val="tx1"/>
                </a:solidFill>
                <a:latin typeface="Calibri" panose="020F0502020204030204" pitchFamily="34" charset="0"/>
                <a:cs typeface="Calibri" panose="020F0502020204030204" pitchFamily="34" charset="0"/>
              </a:rPr>
              <a:t>Gangs</a:t>
            </a:r>
            <a:r>
              <a:rPr lang="en-GB" sz="1300" spc="0" dirty="0">
                <a:solidFill>
                  <a:schemeClr val="tx1"/>
                </a:solidFill>
                <a:latin typeface="Calibri" panose="020F0502020204030204" pitchFamily="34" charset="0"/>
                <a:cs typeface="Calibri" panose="020F0502020204030204" pitchFamily="34" charset="0"/>
              </a:rPr>
              <a:t> - </a:t>
            </a:r>
            <a:r>
              <a:rPr lang="en-GB" sz="1300" spc="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 relatively durable, predominantly street-based group of young people who: </a:t>
            </a:r>
          </a:p>
          <a:p>
            <a:pPr marL="171450" indent="-171450">
              <a:lnSpc>
                <a:spcPct val="100000"/>
              </a:lnSpc>
              <a:buFont typeface="Arial" panose="020B0604020202020204" pitchFamily="34" charset="0"/>
              <a:buChar char="•"/>
            </a:pPr>
            <a:r>
              <a:rPr lang="en-GB" sz="1300" spc="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see themselves (and are seen by others) as a discernible group; </a:t>
            </a:r>
            <a:endParaRPr lang="en-GB" sz="1300" spc="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171450" indent="-171450">
              <a:lnSpc>
                <a:spcPct val="100000"/>
              </a:lnSpc>
              <a:buFont typeface="Arial" panose="020B0604020202020204" pitchFamily="34" charset="0"/>
              <a:buChar char="•"/>
            </a:pPr>
            <a:r>
              <a:rPr lang="en-GB" sz="1300" spc="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engage in criminal activity and violence; and may also </a:t>
            </a:r>
          </a:p>
          <a:p>
            <a:pPr marL="171450" indent="-171450">
              <a:lnSpc>
                <a:spcPct val="100000"/>
              </a:lnSpc>
              <a:buFont typeface="Arial" panose="020B0604020202020204" pitchFamily="34" charset="0"/>
              <a:buChar char="•"/>
            </a:pPr>
            <a:r>
              <a:rPr lang="en-GB" sz="1300" spc="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lay claim over territory (not necessarily geographical, but can include an illegal economy territory); </a:t>
            </a:r>
            <a:endParaRPr lang="en-GB" sz="1300" spc="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171450" indent="-171450">
              <a:lnSpc>
                <a:spcPct val="100000"/>
              </a:lnSpc>
              <a:buFont typeface="Arial" panose="020B0604020202020204" pitchFamily="34" charset="0"/>
              <a:buChar char="•"/>
            </a:pPr>
            <a:r>
              <a:rPr lang="en-GB" sz="1300" spc="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have some form of identifying structural feature; and/or </a:t>
            </a:r>
          </a:p>
          <a:p>
            <a:pPr marL="171450" indent="-171450">
              <a:lnSpc>
                <a:spcPct val="100000"/>
              </a:lnSpc>
              <a:buFont typeface="Arial" panose="020B0604020202020204" pitchFamily="34" charset="0"/>
              <a:buChar char="•"/>
            </a:pPr>
            <a:r>
              <a:rPr lang="en-GB" sz="1300" spc="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be in conflict with other, similar, gangs.</a:t>
            </a:r>
          </a:p>
          <a:p>
            <a:pPr marL="0" indent="0">
              <a:lnSpc>
                <a:spcPct val="100000"/>
              </a:lnSpc>
              <a:buNone/>
            </a:pPr>
            <a:endParaRPr lang="en-GB" sz="1300" spc="0" dirty="0">
              <a:solidFill>
                <a:schemeClr val="tx1"/>
              </a:solidFill>
              <a:latin typeface="Calibri" panose="020F0502020204030204" pitchFamily="34" charset="0"/>
              <a:cs typeface="Calibri" panose="020F0502020204030204" pitchFamily="34" charset="0"/>
            </a:endParaRPr>
          </a:p>
          <a:p>
            <a:pPr marL="0" indent="0">
              <a:lnSpc>
                <a:spcPct val="100000"/>
              </a:lnSpc>
              <a:buNone/>
            </a:pPr>
            <a:r>
              <a:rPr lang="en-GB" sz="1300" spc="0" dirty="0">
                <a:solidFill>
                  <a:schemeClr val="tx1"/>
                </a:solidFill>
                <a:latin typeface="Calibri" panose="020F0502020204030204" pitchFamily="34" charset="0"/>
                <a:cs typeface="Calibri" panose="020F0502020204030204" pitchFamily="34" charset="0"/>
              </a:rPr>
              <a:t>There are many different and complex reasons as to why people join gangs:</a:t>
            </a:r>
          </a:p>
          <a:p>
            <a:pPr marL="171450" indent="-171450">
              <a:lnSpc>
                <a:spcPct val="100000"/>
              </a:lnSpc>
              <a:buFont typeface="Arial" panose="020B0604020202020204" pitchFamily="34" charset="0"/>
              <a:buChar char="•"/>
            </a:pPr>
            <a:r>
              <a:rPr lang="en-GB" sz="1300" spc="0" dirty="0">
                <a:solidFill>
                  <a:schemeClr val="tx1"/>
                </a:solidFill>
                <a:latin typeface="Calibri" panose="020F0502020204030204" pitchFamily="34" charset="0"/>
                <a:cs typeface="Calibri" panose="020F0502020204030204" pitchFamily="34" charset="0"/>
              </a:rPr>
              <a:t>for status</a:t>
            </a:r>
          </a:p>
          <a:p>
            <a:pPr marL="171450" indent="-171450">
              <a:lnSpc>
                <a:spcPct val="100000"/>
              </a:lnSpc>
              <a:buFont typeface="Arial" panose="020B0604020202020204" pitchFamily="34" charset="0"/>
              <a:buChar char="•"/>
            </a:pPr>
            <a:r>
              <a:rPr lang="en-GB" sz="1300" spc="0" dirty="0">
                <a:solidFill>
                  <a:schemeClr val="tx1"/>
                </a:solidFill>
                <a:latin typeface="Calibri" panose="020F0502020204030204" pitchFamily="34" charset="0"/>
                <a:cs typeface="Calibri" panose="020F0502020204030204" pitchFamily="34" charset="0"/>
              </a:rPr>
              <a:t>to feel a sense of belonging</a:t>
            </a:r>
          </a:p>
          <a:p>
            <a:pPr marL="171450" indent="-171450">
              <a:lnSpc>
                <a:spcPct val="100000"/>
              </a:lnSpc>
              <a:buFont typeface="Arial" panose="020B0604020202020204" pitchFamily="34" charset="0"/>
              <a:buChar char="•"/>
            </a:pPr>
            <a:r>
              <a:rPr lang="en-GB" sz="1300" spc="0" dirty="0">
                <a:solidFill>
                  <a:schemeClr val="tx1"/>
                </a:solidFill>
                <a:latin typeface="Calibri" panose="020F0502020204030204" pitchFamily="34" charset="0"/>
                <a:cs typeface="Calibri" panose="020F0502020204030204" pitchFamily="34" charset="0"/>
              </a:rPr>
              <a:t>to make money</a:t>
            </a:r>
          </a:p>
          <a:p>
            <a:pPr marL="171450" indent="-171450">
              <a:lnSpc>
                <a:spcPct val="100000"/>
              </a:lnSpc>
              <a:buFont typeface="Arial" panose="020B0604020202020204" pitchFamily="34" charset="0"/>
              <a:buChar char="•"/>
            </a:pPr>
            <a:r>
              <a:rPr lang="en-GB" sz="1300" spc="0" dirty="0">
                <a:solidFill>
                  <a:schemeClr val="tx1"/>
                </a:solidFill>
                <a:latin typeface="Calibri" panose="020F0502020204030204" pitchFamily="34" charset="0"/>
                <a:cs typeface="Calibri" panose="020F0502020204030204" pitchFamily="34" charset="0"/>
              </a:rPr>
              <a:t>to earn respect</a:t>
            </a:r>
          </a:p>
          <a:p>
            <a:pPr marL="171450" indent="-171450">
              <a:lnSpc>
                <a:spcPct val="100000"/>
              </a:lnSpc>
              <a:buFont typeface="Arial" panose="020B0604020202020204" pitchFamily="34" charset="0"/>
              <a:buChar char="•"/>
            </a:pPr>
            <a:r>
              <a:rPr lang="en-GB" sz="1300" spc="0" dirty="0">
                <a:solidFill>
                  <a:schemeClr val="tx1"/>
                </a:solidFill>
                <a:latin typeface="Calibri" panose="020F0502020204030204" pitchFamily="34" charset="0"/>
                <a:cs typeface="Calibri" panose="020F0502020204030204" pitchFamily="34" charset="0"/>
              </a:rPr>
              <a:t>for protection from other gangs</a:t>
            </a:r>
          </a:p>
          <a:p>
            <a:pPr marL="0" indent="0">
              <a:lnSpc>
                <a:spcPct val="100000"/>
              </a:lnSpc>
              <a:buNone/>
            </a:pPr>
            <a:endParaRPr lang="en-GB" sz="1300" spc="0" dirty="0">
              <a:solidFill>
                <a:schemeClr val="tx1"/>
              </a:solidFill>
              <a:latin typeface="Calibri" panose="020F0502020204030204" pitchFamily="34" charset="0"/>
              <a:cs typeface="Calibri" panose="020F0502020204030204" pitchFamily="34" charset="0"/>
            </a:endParaRPr>
          </a:p>
          <a:p>
            <a:pPr marL="0" indent="0">
              <a:lnSpc>
                <a:spcPct val="100000"/>
              </a:lnSpc>
              <a:buNone/>
            </a:pPr>
            <a:r>
              <a:rPr lang="en-GB" sz="1300" spc="0" dirty="0">
                <a:solidFill>
                  <a:schemeClr val="tx1"/>
                </a:solidFill>
                <a:latin typeface="Calibri" panose="020F0502020204030204" pitchFamily="34" charset="0"/>
                <a:cs typeface="Calibri" panose="020F0502020204030204" pitchFamily="34" charset="0"/>
              </a:rPr>
              <a:t>Many street gangs are involved with the supply and dealing of drugs. Children and young people involved with, or on the edges of, gangs might be victims of violence, be pressured into doing things like stealing or carrying drugs or weapons. They may have been abused, exploited or put into dangerous situations.</a:t>
            </a:r>
          </a:p>
          <a:p>
            <a:pPr marL="0" indent="0">
              <a:lnSpc>
                <a:spcPct val="100000"/>
              </a:lnSpc>
              <a:buNone/>
            </a:pPr>
            <a:endParaRPr lang="en-GB" sz="1300" b="1" spc="0" dirty="0">
              <a:solidFill>
                <a:schemeClr val="tx1"/>
              </a:solidFill>
              <a:latin typeface="Calibri" panose="020F0502020204030204" pitchFamily="34" charset="0"/>
              <a:cs typeface="Calibri" panose="020F0502020204030204" pitchFamily="34" charset="0"/>
            </a:endParaRPr>
          </a:p>
          <a:p>
            <a:pPr marL="0" indent="0">
              <a:lnSpc>
                <a:spcPct val="100000"/>
              </a:lnSpc>
              <a:buNone/>
            </a:pPr>
            <a:r>
              <a:rPr lang="en-GB" sz="1300" spc="0" dirty="0">
                <a:solidFill>
                  <a:schemeClr val="tx1"/>
                </a:solidFill>
                <a:latin typeface="Calibri" panose="020F0502020204030204" pitchFamily="34" charset="0"/>
                <a:cs typeface="Calibri" panose="020F0502020204030204" pitchFamily="34" charset="0"/>
              </a:rPr>
              <a:t>CSE can also happen to young people in gangs and can involve:    </a:t>
            </a:r>
          </a:p>
          <a:p>
            <a:pPr marL="171450" lvl="0" indent="-171450">
              <a:lnSpc>
                <a:spcPct val="100000"/>
              </a:lnSpc>
              <a:buFont typeface="Arial" panose="020B0604020202020204" pitchFamily="34" charset="0"/>
              <a:buChar char="•"/>
            </a:pPr>
            <a:r>
              <a:rPr lang="en-GB" sz="1300" spc="0" dirty="0">
                <a:solidFill>
                  <a:schemeClr val="tx1"/>
                </a:solidFill>
                <a:latin typeface="Calibri" panose="020F0502020204030204" pitchFamily="34" charset="0"/>
                <a:cs typeface="Calibri" panose="020F0502020204030204" pitchFamily="34" charset="0"/>
              </a:rPr>
              <a:t>using sex as a means of initiating young people into the gang</a:t>
            </a:r>
          </a:p>
          <a:p>
            <a:pPr marL="171450" lvl="0" indent="-171450">
              <a:lnSpc>
                <a:spcPct val="100000"/>
              </a:lnSpc>
              <a:buFont typeface="Arial" panose="020B0604020202020204" pitchFamily="34" charset="0"/>
              <a:buChar char="•"/>
            </a:pPr>
            <a:r>
              <a:rPr lang="en-GB" sz="1300" spc="0" dirty="0">
                <a:solidFill>
                  <a:schemeClr val="tx1"/>
                </a:solidFill>
                <a:latin typeface="Calibri" panose="020F0502020204030204" pitchFamily="34" charset="0"/>
                <a:cs typeface="Calibri" panose="020F0502020204030204" pitchFamily="34" charset="0"/>
              </a:rPr>
              <a:t>a young person performing sexual acts in return for “protection” or “status”</a:t>
            </a:r>
          </a:p>
          <a:p>
            <a:pPr marL="171450" lvl="0" indent="-171450">
              <a:lnSpc>
                <a:spcPct val="100000"/>
              </a:lnSpc>
              <a:buFont typeface="Arial" panose="020B0604020202020204" pitchFamily="34" charset="0"/>
              <a:buChar char="•"/>
            </a:pPr>
            <a:r>
              <a:rPr lang="en-GB" sz="1300" spc="0" dirty="0">
                <a:solidFill>
                  <a:schemeClr val="tx1"/>
                </a:solidFill>
                <a:latin typeface="Calibri" panose="020F0502020204030204" pitchFamily="34" charset="0"/>
                <a:cs typeface="Calibri" panose="020F0502020204030204" pitchFamily="34" charset="0"/>
              </a:rPr>
              <a:t>inflicting sexual assault as a weapon in conflict</a:t>
            </a:r>
          </a:p>
          <a:p>
            <a:pPr marL="171450" indent="-171450">
              <a:lnSpc>
                <a:spcPct val="100000"/>
              </a:lnSpc>
              <a:buFont typeface="Arial" panose="020B0604020202020204" pitchFamily="34" charset="0"/>
              <a:buChar char="•"/>
            </a:pPr>
            <a:r>
              <a:rPr lang="en-GB" sz="1300" spc="0" dirty="0">
                <a:solidFill>
                  <a:schemeClr val="tx1"/>
                </a:solidFill>
                <a:latin typeface="Calibri" panose="020F0502020204030204" pitchFamily="34" charset="0"/>
                <a:cs typeface="Calibri" panose="020F0502020204030204" pitchFamily="34" charset="0"/>
              </a:rPr>
              <a:t>entrapping a rival gang member by feigning sexual interest or establishing a relationship with them</a:t>
            </a:r>
          </a:p>
          <a:p>
            <a:pPr marL="171450" indent="-171450">
              <a:lnSpc>
                <a:spcPct val="100000"/>
              </a:lnSpc>
              <a:buFont typeface="Arial" panose="020B0604020202020204" pitchFamily="34" charset="0"/>
              <a:buChar char="•"/>
            </a:pPr>
            <a:endParaRPr lang="en-GB" sz="1300" dirty="0">
              <a:latin typeface="Calibri" panose="020F0502020204030204" pitchFamily="34" charset="0"/>
              <a:cs typeface="Calibri" panose="020F0502020204030204" pitchFamily="34" charset="0"/>
            </a:endParaRPr>
          </a:p>
        </p:txBody>
      </p:sp>
      <p:grpSp>
        <p:nvGrpSpPr>
          <p:cNvPr id="2" name="Group 1" descr="Logo for Families First and Hertfordshire Safeguarding Children Partnership">
            <a:extLst>
              <a:ext uri="{FF2B5EF4-FFF2-40B4-BE49-F238E27FC236}">
                <a16:creationId xmlns:a16="http://schemas.microsoft.com/office/drawing/2014/main" id="{4622099B-35E0-44A9-820F-E7E9114E64B9}"/>
              </a:ext>
            </a:extLst>
          </p:cNvPr>
          <p:cNvGrpSpPr/>
          <p:nvPr/>
        </p:nvGrpSpPr>
        <p:grpSpPr>
          <a:xfrm>
            <a:off x="8776827" y="5744014"/>
            <a:ext cx="3051226" cy="652439"/>
            <a:chOff x="8776827" y="5744014"/>
            <a:chExt cx="3051226" cy="652439"/>
          </a:xfrm>
        </p:grpSpPr>
        <p:pic>
          <p:nvPicPr>
            <p:cNvPr id="11" name="Picture 10" descr="Families First Logo">
              <a:extLst>
                <a:ext uri="{FF2B5EF4-FFF2-40B4-BE49-F238E27FC236}">
                  <a16:creationId xmlns:a16="http://schemas.microsoft.com/office/drawing/2014/main" id="{0B832CF1-ABAA-4EAD-82E0-9BEBED4012C8}"/>
                </a:ext>
                <a:ext uri="{C183D7F6-B498-43B3-948B-1728B52AA6E4}">
                  <adec:decorative xmlns:adec="http://schemas.microsoft.com/office/drawing/2017/decorative" val="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12" name="Picture 11" descr="Hertfordshire safeguarding children partnership logo">
              <a:extLst>
                <a:ext uri="{FF2B5EF4-FFF2-40B4-BE49-F238E27FC236}">
                  <a16:creationId xmlns:a16="http://schemas.microsoft.com/office/drawing/2014/main" id="{2AF6DECE-F7D1-4DD0-B7B0-73DC360E7102}"/>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grpSp>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4</a:t>
            </a:fld>
            <a:endParaRPr lang="en-US" dirty="0"/>
          </a:p>
        </p:txBody>
      </p:sp>
    </p:spTree>
    <p:extLst>
      <p:ext uri="{BB962C8B-B14F-4D97-AF65-F5344CB8AC3E}">
        <p14:creationId xmlns:p14="http://schemas.microsoft.com/office/powerpoint/2010/main" val="1415546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882CCF1-AB53-415A-A269-43E476275035}"/>
              </a:ext>
            </a:extLst>
          </p:cNvPr>
          <p:cNvSpPr>
            <a:spLocks noGrp="1"/>
          </p:cNvSpPr>
          <p:nvPr>
            <p:ph type="title"/>
          </p:nvPr>
        </p:nvSpPr>
        <p:spPr>
          <a:xfrm>
            <a:off x="1401580" y="-1124392"/>
            <a:ext cx="4694420" cy="1124392"/>
          </a:xfrm>
        </p:spPr>
        <p:txBody>
          <a:bodyPr anchor="b"/>
          <a:lstStyle/>
          <a:p>
            <a:r>
              <a:rPr lang="en-GB" dirty="0">
                <a:solidFill>
                  <a:schemeClr val="bg1"/>
                </a:solidFill>
              </a:rPr>
              <a:t>Glossary of terms cont. 2</a:t>
            </a:r>
          </a:p>
        </p:txBody>
      </p:sp>
      <p:sp>
        <p:nvSpPr>
          <p:cNvPr id="8" name="Text Placeholder 7">
            <a:extLst>
              <a:ext uri="{FF2B5EF4-FFF2-40B4-BE49-F238E27FC236}">
                <a16:creationId xmlns:a16="http://schemas.microsoft.com/office/drawing/2014/main" id="{938E3964-EE54-4BDC-A0A3-DC7D197FFB5C}"/>
              </a:ext>
            </a:extLst>
          </p:cNvPr>
          <p:cNvSpPr>
            <a:spLocks noGrp="1"/>
          </p:cNvSpPr>
          <p:nvPr>
            <p:ph type="body" sz="quarter" idx="16"/>
          </p:nvPr>
        </p:nvSpPr>
        <p:spPr>
          <a:xfrm>
            <a:off x="361093" y="136525"/>
            <a:ext cx="11469814" cy="4481784"/>
          </a:xfrm>
        </p:spPr>
        <p:txBody>
          <a:bodyPr numCol="1"/>
          <a:lstStyle/>
          <a:p>
            <a:pPr>
              <a:lnSpc>
                <a:spcPct val="100000"/>
              </a:lnSpc>
            </a:pPr>
            <a:r>
              <a:rPr lang="en-GB" sz="1300" b="1" spc="0" dirty="0">
                <a:solidFill>
                  <a:schemeClr val="tx1"/>
                </a:solidFill>
                <a:latin typeface="Calibri" panose="020F0502020204030204" pitchFamily="34" charset="0"/>
                <a:cs typeface="Calibri" panose="020F0502020204030204" pitchFamily="34" charset="0"/>
              </a:rPr>
              <a:t>Organised Exploitation </a:t>
            </a:r>
            <a:r>
              <a:rPr lang="en-GB" sz="1300" spc="0" dirty="0">
                <a:solidFill>
                  <a:schemeClr val="tx1"/>
                </a:solidFill>
                <a:latin typeface="Calibri" panose="020F0502020204030204" pitchFamily="34" charset="0"/>
                <a:cs typeface="Calibri" panose="020F0502020204030204" pitchFamily="34" charset="0"/>
              </a:rPr>
              <a:t>- The young person is being coerced, groomed or sexually exploited by a network of perpetrators. </a:t>
            </a:r>
          </a:p>
          <a:p>
            <a:pPr>
              <a:lnSpc>
                <a:spcPct val="100000"/>
              </a:lnSpc>
            </a:pPr>
            <a:endParaRPr lang="en-GB" sz="1300" b="1" spc="0" dirty="0">
              <a:solidFill>
                <a:schemeClr val="tx1"/>
              </a:solidFill>
              <a:latin typeface="Calibri" panose="020F0502020204030204" pitchFamily="34" charset="0"/>
              <a:cs typeface="Calibri" panose="020F0502020204030204" pitchFamily="34" charset="0"/>
            </a:endParaRPr>
          </a:p>
          <a:p>
            <a:pPr>
              <a:lnSpc>
                <a:spcPct val="100000"/>
              </a:lnSpc>
            </a:pPr>
            <a:r>
              <a:rPr lang="en-GB" sz="1300" b="1" spc="0" dirty="0">
                <a:solidFill>
                  <a:schemeClr val="tx1"/>
                </a:solidFill>
                <a:latin typeface="Calibri" panose="020F0502020204030204" pitchFamily="34" charset="0"/>
                <a:cs typeface="Calibri" panose="020F0502020204030204" pitchFamily="34" charset="0"/>
              </a:rPr>
              <a:t>Peer Exploitation </a:t>
            </a:r>
            <a:r>
              <a:rPr lang="en-GB" sz="1300" spc="0" dirty="0">
                <a:solidFill>
                  <a:schemeClr val="tx1"/>
                </a:solidFill>
                <a:latin typeface="Calibri" panose="020F0502020204030204" pitchFamily="34" charset="0"/>
                <a:cs typeface="Calibri" panose="020F0502020204030204" pitchFamily="34" charset="0"/>
              </a:rPr>
              <a:t>- The child/young person is in a relationship with another young person who is coercing them into sexual activity with their friends. This is the model that gang related exploitation typically follows.</a:t>
            </a:r>
          </a:p>
          <a:p>
            <a:pPr marL="0" indent="0">
              <a:lnSpc>
                <a:spcPct val="100000"/>
              </a:lnSpc>
              <a:buNone/>
            </a:pPr>
            <a:endParaRPr lang="en-GB" sz="1300" b="1" spc="0" dirty="0">
              <a:solidFill>
                <a:schemeClr val="tx1"/>
              </a:solidFill>
              <a:latin typeface="Calibri" panose="020F0502020204030204" pitchFamily="34" charset="0"/>
              <a:cs typeface="Calibri" panose="020F0502020204030204" pitchFamily="34" charset="0"/>
            </a:endParaRPr>
          </a:p>
          <a:p>
            <a:pPr marL="0" indent="0">
              <a:lnSpc>
                <a:spcPct val="100000"/>
              </a:lnSpc>
              <a:buNone/>
            </a:pPr>
            <a:r>
              <a:rPr lang="en-GB" sz="1300" b="1" spc="0" dirty="0">
                <a:solidFill>
                  <a:schemeClr val="tx1"/>
                </a:solidFill>
                <a:latin typeface="Calibri" panose="020F0502020204030204" pitchFamily="34" charset="0"/>
                <a:cs typeface="Calibri" panose="020F0502020204030204" pitchFamily="34" charset="0"/>
              </a:rPr>
              <a:t>County Lines </a:t>
            </a:r>
            <a:r>
              <a:rPr lang="en-GB" sz="1300" spc="0" dirty="0">
                <a:solidFill>
                  <a:schemeClr val="tx1"/>
                </a:solidFill>
                <a:latin typeface="Calibri" panose="020F0502020204030204" pitchFamily="34" charset="0"/>
                <a:cs typeface="Calibri" panose="020F0502020204030204" pitchFamily="34" charset="0"/>
              </a:rPr>
              <a:t>- </a:t>
            </a:r>
            <a:r>
              <a:rPr lang="en-GB" sz="1300" spc="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County lines is a term used to describe gangs and organised criminal networks involved in exporting illegal drugs into one or more importing areas within the UK, using dedicated mobile phone lines or other form of “deal line”. They are likely to exploit children and vulnerable adults to move and store the drugs and money and they will often use coercion, intimidation, violence (including sexual violence) and weapons. </a:t>
            </a:r>
            <a:endParaRPr lang="en-GB" sz="1300" spc="0" dirty="0">
              <a:solidFill>
                <a:schemeClr val="tx1"/>
              </a:solidFill>
              <a:latin typeface="Calibri" panose="020F0502020204030204" pitchFamily="34" charset="0"/>
              <a:cs typeface="Calibri" panose="020F0502020204030204" pitchFamily="34" charset="0"/>
            </a:endParaRPr>
          </a:p>
          <a:p>
            <a:pPr algn="just">
              <a:lnSpc>
                <a:spcPct val="100000"/>
              </a:lnSpc>
            </a:pPr>
            <a:endParaRPr lang="en-GB" sz="1300" b="1" spc="0" dirty="0">
              <a:solidFill>
                <a:schemeClr val="tx1"/>
              </a:solidFill>
              <a:latin typeface="Calibri" panose="020F0502020204030204" pitchFamily="34" charset="0"/>
              <a:cs typeface="Calibri" panose="020F0502020204030204" pitchFamily="34" charset="0"/>
            </a:endParaRPr>
          </a:p>
          <a:p>
            <a:pPr algn="just">
              <a:lnSpc>
                <a:spcPct val="100000"/>
              </a:lnSpc>
            </a:pPr>
            <a:r>
              <a:rPr lang="en-GB" sz="1300" b="1" spc="0" dirty="0">
                <a:solidFill>
                  <a:schemeClr val="tx1"/>
                </a:solidFill>
                <a:latin typeface="Calibri" panose="020F0502020204030204" pitchFamily="34" charset="0"/>
                <a:cs typeface="Calibri" panose="020F0502020204030204" pitchFamily="34" charset="0"/>
              </a:rPr>
              <a:t>Cuckooing</a:t>
            </a:r>
            <a:r>
              <a:rPr lang="en-GB" sz="1300" spc="0" dirty="0">
                <a:solidFill>
                  <a:schemeClr val="tx1"/>
                </a:solidFill>
                <a:latin typeface="Calibri" panose="020F0502020204030204" pitchFamily="34" charset="0"/>
                <a:cs typeface="Calibri" panose="020F0502020204030204" pitchFamily="34" charset="0"/>
              </a:rPr>
              <a:t> - </a:t>
            </a:r>
            <a:r>
              <a:rPr lang="en-GB" sz="1300" spc="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Where people take over a person’s home and use the property to facilitate exploitation. The most common form is where drug dealers take over a person’s home and use it as a base to store and distribute drugs Money and weapons may also be stored at the property.</a:t>
            </a:r>
          </a:p>
          <a:p>
            <a:pPr algn="just">
              <a:lnSpc>
                <a:spcPct val="100000"/>
              </a:lnSpc>
            </a:pPr>
            <a:endParaRPr lang="en-GB" sz="1300" spc="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just">
              <a:lnSpc>
                <a:spcPct val="100000"/>
              </a:lnSpc>
            </a:pPr>
            <a:r>
              <a:rPr lang="en-GB" sz="1300" b="1" spc="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Radicalisation </a:t>
            </a:r>
            <a:r>
              <a:rPr lang="en-GB" sz="1300" spc="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r>
              <a:rPr lang="en-GB" sz="1300" spc="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Radicalisation is defined as the process by which people come to support terrorism and extremism and, in some cases, to then participate in terrorist groups. </a:t>
            </a:r>
            <a:endParaRPr lang="en-GB" sz="1300" spc="0" dirty="0">
              <a:effectLst/>
              <a:latin typeface="Calibri" panose="020F0502020204030204" pitchFamily="34" charset="0"/>
              <a:ea typeface="Calibri" panose="020F0502020204030204" pitchFamily="34" charset="0"/>
              <a:cs typeface="Calibri" panose="020F0502020204030204" pitchFamily="34" charset="0"/>
            </a:endParaRPr>
          </a:p>
          <a:p>
            <a:pPr marL="0" indent="0">
              <a:lnSpc>
                <a:spcPct val="100000"/>
              </a:lnSpc>
              <a:buNone/>
            </a:pPr>
            <a:endParaRPr lang="en-GB" sz="1300" spc="0" dirty="0">
              <a:solidFill>
                <a:schemeClr val="tx1"/>
              </a:solidFill>
              <a:highlight>
                <a:srgbClr val="FFFF00"/>
              </a:highlight>
              <a:latin typeface="Calibri" panose="020F0502020204030204" pitchFamily="34" charset="0"/>
              <a:cs typeface="Calibri" panose="020F0502020204030204" pitchFamily="34" charset="0"/>
            </a:endParaRPr>
          </a:p>
          <a:p>
            <a:pPr>
              <a:lnSpc>
                <a:spcPct val="100000"/>
              </a:lnSpc>
            </a:pPr>
            <a:r>
              <a:rPr lang="en-GB" sz="1300" b="1" spc="0" dirty="0">
                <a:solidFill>
                  <a:schemeClr val="tx1"/>
                </a:solidFill>
                <a:latin typeface="Calibri" panose="020F0502020204030204" pitchFamily="34" charset="0"/>
                <a:cs typeface="Calibri" panose="020F0502020204030204" pitchFamily="34" charset="0"/>
              </a:rPr>
              <a:t>Missing</a:t>
            </a:r>
            <a:r>
              <a:rPr lang="en-GB" sz="1300" spc="0" dirty="0">
                <a:solidFill>
                  <a:schemeClr val="tx1"/>
                </a:solidFill>
                <a:latin typeface="Calibri" panose="020F0502020204030204" pitchFamily="34" charset="0"/>
                <a:cs typeface="Calibri" panose="020F0502020204030204" pitchFamily="34" charset="0"/>
              </a:rPr>
              <a:t> - </a:t>
            </a:r>
            <a:r>
              <a:rPr lang="en-GB" sz="1300" spc="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Anyone whose whereabouts cannot be established and where the circumstances are out of character or the context suggests the person may be subject of crime or at risk of harm to themselves or another. </a:t>
            </a:r>
            <a:r>
              <a:rPr lang="en-US" sz="1300" spc="0" dirty="0">
                <a:solidFill>
                  <a:schemeClr val="tx1"/>
                </a:solidFill>
                <a:effectLst/>
                <a:latin typeface="Calibri" panose="020F0502020204030204" pitchFamily="34" charset="0"/>
                <a:ea typeface="PMingLiU" panose="02020500000000000000" pitchFamily="18" charset="-120"/>
                <a:cs typeface="Calibri" panose="020F0502020204030204" pitchFamily="34" charset="0"/>
              </a:rPr>
              <a:t> </a:t>
            </a:r>
          </a:p>
          <a:p>
            <a:pPr>
              <a:lnSpc>
                <a:spcPct val="100000"/>
              </a:lnSpc>
            </a:pPr>
            <a:endParaRPr lang="en-US" sz="1300" spc="0" dirty="0">
              <a:solidFill>
                <a:schemeClr val="tx1"/>
              </a:solidFill>
              <a:effectLst/>
              <a:latin typeface="Calibri" panose="020F0502020204030204" pitchFamily="34" charset="0"/>
              <a:ea typeface="PMingLiU" panose="02020500000000000000" pitchFamily="18" charset="-120"/>
              <a:cs typeface="Calibri" panose="020F0502020204030204" pitchFamily="34" charset="0"/>
            </a:endParaRPr>
          </a:p>
          <a:p>
            <a:pPr>
              <a:lnSpc>
                <a:spcPct val="100000"/>
              </a:lnSpc>
            </a:pPr>
            <a:r>
              <a:rPr lang="en-GB" sz="1300" b="1" spc="0" dirty="0">
                <a:solidFill>
                  <a:schemeClr val="tx1"/>
                </a:solidFill>
                <a:latin typeface="Calibri" panose="020F0502020204030204" pitchFamily="34" charset="0"/>
                <a:cs typeface="Calibri" panose="020F0502020204030204" pitchFamily="34" charset="0"/>
              </a:rPr>
              <a:t>Sexting </a:t>
            </a:r>
            <a:r>
              <a:rPr lang="en-GB" sz="1300" spc="0" dirty="0">
                <a:solidFill>
                  <a:schemeClr val="tx1"/>
                </a:solidFill>
                <a:latin typeface="Calibri" panose="020F0502020204030204" pitchFamily="34" charset="0"/>
                <a:cs typeface="Calibri" panose="020F0502020204030204" pitchFamily="34" charset="0"/>
              </a:rPr>
              <a:t>- Sexting is when someone shares sexual, naked or semi-naked images or videos of themselves or others, or sends sexually explicit messages. They can be sent using mobiles, tablets, smartphones, laptops - any device that allows you to digitally share media and messages.</a:t>
            </a:r>
          </a:p>
          <a:p>
            <a:pPr marL="0" indent="0">
              <a:lnSpc>
                <a:spcPct val="100000"/>
              </a:lnSpc>
              <a:buNone/>
            </a:pPr>
            <a:endParaRPr lang="en-GB" sz="1300" spc="0" dirty="0">
              <a:solidFill>
                <a:schemeClr val="tx1"/>
              </a:solidFill>
              <a:latin typeface="Calibri" panose="020F0502020204030204" pitchFamily="34" charset="0"/>
              <a:cs typeface="Calibri" panose="020F0502020204030204" pitchFamily="34" charset="0"/>
            </a:endParaRPr>
          </a:p>
          <a:p>
            <a:pPr>
              <a:lnSpc>
                <a:spcPct val="100000"/>
              </a:lnSpc>
            </a:pPr>
            <a:r>
              <a:rPr lang="en-GB" sz="1300" b="1" spc="0" dirty="0">
                <a:solidFill>
                  <a:schemeClr val="tx1"/>
                </a:solidFill>
                <a:latin typeface="Calibri" panose="020F0502020204030204" pitchFamily="34" charset="0"/>
                <a:cs typeface="Calibri" panose="020F0502020204030204" pitchFamily="34" charset="0"/>
              </a:rPr>
              <a:t>Sexual Harassment </a:t>
            </a:r>
            <a:r>
              <a:rPr lang="en-GB" sz="1300" spc="0" dirty="0">
                <a:solidFill>
                  <a:schemeClr val="tx1"/>
                </a:solidFill>
                <a:latin typeface="Calibri" panose="020F0502020204030204" pitchFamily="34" charset="0"/>
                <a:cs typeface="Calibri" panose="020F0502020204030204" pitchFamily="34" charset="0"/>
              </a:rPr>
              <a:t>- Unwanted conduct of a sexual nature that can occur online and offline. Sexual harassment is likely to violate a child’s dignity, and/or make them feel intimidated, degraded or humiliated and/or create a hostile, offensive or sexualised environment. </a:t>
            </a:r>
          </a:p>
          <a:p>
            <a:pPr marL="0" indent="0">
              <a:lnSpc>
                <a:spcPct val="100000"/>
              </a:lnSpc>
              <a:buNone/>
            </a:pPr>
            <a:endParaRPr lang="en-GB" sz="1300" spc="0" dirty="0">
              <a:solidFill>
                <a:schemeClr val="tx1"/>
              </a:solidFill>
              <a:latin typeface="Calibri" panose="020F0502020204030204" pitchFamily="34" charset="0"/>
              <a:cs typeface="Calibri" panose="020F0502020204030204" pitchFamily="34" charset="0"/>
            </a:endParaRPr>
          </a:p>
          <a:p>
            <a:pPr marL="0" indent="0">
              <a:lnSpc>
                <a:spcPct val="100000"/>
              </a:lnSpc>
              <a:buNone/>
            </a:pPr>
            <a:r>
              <a:rPr lang="en-GB" sz="1300" b="1" spc="0" dirty="0">
                <a:solidFill>
                  <a:schemeClr val="tx1"/>
                </a:solidFill>
                <a:latin typeface="Calibri" panose="020F0502020204030204" pitchFamily="34" charset="0"/>
                <a:cs typeface="Calibri" panose="020F0502020204030204" pitchFamily="34" charset="0"/>
              </a:rPr>
              <a:t>Sexual Offences</a:t>
            </a:r>
            <a:r>
              <a:rPr lang="en-GB" sz="1300" spc="0" dirty="0">
                <a:solidFill>
                  <a:schemeClr val="tx1"/>
                </a:solidFill>
                <a:latin typeface="Calibri" panose="020F0502020204030204" pitchFamily="34" charset="0"/>
                <a:cs typeface="Calibri" panose="020F0502020204030204" pitchFamily="34" charset="0"/>
              </a:rPr>
              <a:t> - Sexual offences under the Sexual Offences Act 2003 as described below: </a:t>
            </a:r>
          </a:p>
          <a:p>
            <a:pPr marL="171450" indent="-171450">
              <a:lnSpc>
                <a:spcPct val="100000"/>
              </a:lnSpc>
              <a:buFont typeface="Arial" panose="020B0604020202020204" pitchFamily="34" charset="0"/>
              <a:buChar char="•"/>
            </a:pPr>
            <a:r>
              <a:rPr lang="en-GB" sz="1300" spc="0" dirty="0">
                <a:solidFill>
                  <a:schemeClr val="tx1"/>
                </a:solidFill>
                <a:latin typeface="Calibri" panose="020F0502020204030204" pitchFamily="34" charset="0"/>
                <a:cs typeface="Calibri" panose="020F0502020204030204" pitchFamily="34" charset="0"/>
              </a:rPr>
              <a:t>Rape:  Person (A) commits an offence of rape if: he intentionally penetrates the vagina, anus or mouth of person (B) with his penis, without the consent or reasonable belief that consent was gained from person (B).</a:t>
            </a:r>
          </a:p>
          <a:p>
            <a:pPr marL="171450" indent="-171450">
              <a:lnSpc>
                <a:spcPct val="100000"/>
              </a:lnSpc>
              <a:buFont typeface="Arial" panose="020B0604020202020204" pitchFamily="34" charset="0"/>
              <a:buChar char="•"/>
            </a:pPr>
            <a:r>
              <a:rPr lang="en-GB" sz="1300" spc="0" dirty="0">
                <a:solidFill>
                  <a:schemeClr val="tx1"/>
                </a:solidFill>
                <a:latin typeface="Calibri" panose="020F0502020204030204" pitchFamily="34" charset="0"/>
                <a:cs typeface="Calibri" panose="020F0502020204030204" pitchFamily="34" charset="0"/>
              </a:rPr>
              <a:t>Assault by Penetration: Person (A) commits an offence of assault by penetration if: s/he intentionally penetrates the vagina or anus of person (B) with a part of her/his body or anything else  in a sexual manner, without the consent or reasonable belief that consent was gained from person (B).</a:t>
            </a:r>
          </a:p>
          <a:p>
            <a:pPr marL="171450" indent="-171450">
              <a:lnSpc>
                <a:spcPct val="100000"/>
              </a:lnSpc>
              <a:buFont typeface="Arial" panose="020B0604020202020204" pitchFamily="34" charset="0"/>
              <a:buChar char="•"/>
            </a:pPr>
            <a:r>
              <a:rPr lang="en-GB" sz="1300" spc="0" dirty="0">
                <a:solidFill>
                  <a:schemeClr val="tx1"/>
                </a:solidFill>
                <a:latin typeface="Calibri" panose="020F0502020204030204" pitchFamily="34" charset="0"/>
                <a:cs typeface="Calibri" panose="020F0502020204030204" pitchFamily="34" charset="0"/>
              </a:rPr>
              <a:t>Sexual Assault: Person (A) commits an offence of sexual assault if: s/he intentionally touches person (B) in a sexual manner without the consent or reasonable belief that consent was gained from person </a:t>
            </a:r>
          </a:p>
        </p:txBody>
      </p:sp>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5</a:t>
            </a:fld>
            <a:endParaRPr lang="en-US" dirty="0"/>
          </a:p>
        </p:txBody>
      </p:sp>
    </p:spTree>
    <p:extLst>
      <p:ext uri="{BB962C8B-B14F-4D97-AF65-F5344CB8AC3E}">
        <p14:creationId xmlns:p14="http://schemas.microsoft.com/office/powerpoint/2010/main" val="1328375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78B19F-EB98-47E9-A01D-86522DB1D712}"/>
              </a:ext>
              <a:ext uri="{C183D7F6-B498-43B3-948B-1728B52AA6E4}">
                <adec:decorative xmlns:adec="http://schemas.microsoft.com/office/drawing/2017/decorative" val="1"/>
              </a:ext>
            </a:extLst>
          </p:cNvPr>
          <p:cNvSpPr/>
          <p:nvPr/>
        </p:nvSpPr>
        <p:spPr>
          <a:xfrm>
            <a:off x="0" y="0"/>
            <a:ext cx="4861560" cy="6932428"/>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9" y="407786"/>
            <a:ext cx="4462465" cy="750454"/>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prevent</a:t>
            </a:r>
          </a:p>
        </p:txBody>
      </p:sp>
      <p:sp>
        <p:nvSpPr>
          <p:cNvPr id="9" name="TextBox 8">
            <a:extLst>
              <a:ext uri="{FF2B5EF4-FFF2-40B4-BE49-F238E27FC236}">
                <a16:creationId xmlns:a16="http://schemas.microsoft.com/office/drawing/2014/main" id="{548DAC84-3D9B-4A25-BD8F-9E51AD367ECC}"/>
              </a:ext>
            </a:extLst>
          </p:cNvPr>
          <p:cNvSpPr txBox="1"/>
          <p:nvPr/>
        </p:nvSpPr>
        <p:spPr>
          <a:xfrm>
            <a:off x="5350213" y="407786"/>
            <a:ext cx="6229541" cy="5693866"/>
          </a:xfrm>
          <a:prstGeom prst="rect">
            <a:avLst/>
          </a:prstGeom>
          <a:noFill/>
        </p:spPr>
        <p:txBody>
          <a:bodyPr wrap="square">
            <a:spAutoFit/>
          </a:bodyPr>
          <a:lstStyle/>
          <a:p>
            <a:pPr marL="0" indent="0">
              <a:buNone/>
            </a:pPr>
            <a:r>
              <a:rPr lang="en-GB" sz="1400" b="1" dirty="0">
                <a:latin typeface="Calibri" panose="020F0502020204030204" pitchFamily="34" charset="0"/>
                <a:cs typeface="Calibri" panose="020F0502020204030204" pitchFamily="34" charset="0"/>
              </a:rPr>
              <a:t>What is Prevent?</a:t>
            </a:r>
          </a:p>
          <a:p>
            <a:pPr marL="0" indent="0">
              <a:buNone/>
            </a:pPr>
            <a:r>
              <a:rPr lang="en-GB" sz="1400" dirty="0">
                <a:latin typeface="Calibri" panose="020F0502020204030204" pitchFamily="34" charset="0"/>
                <a:cs typeface="Calibri" panose="020F0502020204030204" pitchFamily="34" charset="0"/>
              </a:rPr>
              <a:t>The Government’s Prevent Strategy is part of the overall Counter-Terrorism Strategy, CONTEST. Prevent aims to reduce the threat to the UK from terrorism by stopping people becoming terrorists or supporting terrorism through three strategic objectives:</a:t>
            </a:r>
          </a:p>
          <a:p>
            <a:pPr marL="0" indent="0">
              <a:buNone/>
            </a:pPr>
            <a:endParaRPr lang="en-GB" sz="1400" dirty="0">
              <a:latin typeface="Calibri" panose="020F0502020204030204" pitchFamily="34" charset="0"/>
              <a:cs typeface="Calibri" panose="020F0502020204030204" pitchFamily="34" charset="0"/>
            </a:endParaRPr>
          </a:p>
          <a:p>
            <a:pPr marL="285750" indent="-285750">
              <a:buFontTx/>
              <a:buChar char="-"/>
            </a:pPr>
            <a:r>
              <a:rPr lang="en-GB" sz="1400" dirty="0">
                <a:latin typeface="Calibri" panose="020F0502020204030204" pitchFamily="34" charset="0"/>
                <a:cs typeface="Calibri" panose="020F0502020204030204" pitchFamily="34" charset="0"/>
              </a:rPr>
              <a:t>Tackle the causes of radicalisation and respond to the ideological challenges of terrorism</a:t>
            </a:r>
          </a:p>
          <a:p>
            <a:pPr marL="285750" indent="-285750">
              <a:buFontTx/>
              <a:buChar char="-"/>
            </a:pPr>
            <a:r>
              <a:rPr lang="en-GB" sz="1400" dirty="0">
                <a:latin typeface="Calibri" panose="020F0502020204030204" pitchFamily="34" charset="0"/>
                <a:cs typeface="Calibri" panose="020F0502020204030204" pitchFamily="34" charset="0"/>
              </a:rPr>
              <a:t>Safeguard and support those most at risk of radicalisation through early intervention, identifying them and offering support</a:t>
            </a:r>
          </a:p>
          <a:p>
            <a:pPr marL="285750" indent="-285750">
              <a:buFontTx/>
              <a:buChar char="-"/>
            </a:pPr>
            <a:r>
              <a:rPr lang="en-GB" sz="1400" dirty="0">
                <a:latin typeface="Calibri" panose="020F0502020204030204" pitchFamily="34" charset="0"/>
                <a:cs typeface="Calibri" panose="020F0502020204030204" pitchFamily="34" charset="0"/>
              </a:rPr>
              <a:t>Enable those who have already been engaged in terrorism to disengage and rehabilitate</a:t>
            </a:r>
          </a:p>
          <a:p>
            <a:pPr marL="0" indent="0">
              <a:buNone/>
            </a:pPr>
            <a:endParaRPr lang="en-GB" sz="1400" dirty="0">
              <a:latin typeface="Calibri" panose="020F0502020204030204" pitchFamily="34" charset="0"/>
              <a:cs typeface="Calibri" panose="020F0502020204030204" pitchFamily="34" charset="0"/>
            </a:endParaRPr>
          </a:p>
          <a:p>
            <a:pPr marL="0" indent="0">
              <a:buNone/>
            </a:pPr>
            <a:r>
              <a:rPr lang="en-GB" sz="1400" b="1" dirty="0">
                <a:latin typeface="Calibri" panose="020F0502020204030204" pitchFamily="34" charset="0"/>
                <a:cs typeface="Calibri" panose="020F0502020204030204" pitchFamily="34" charset="0"/>
              </a:rPr>
              <a:t>What to do if you have a Prevent concern?</a:t>
            </a:r>
          </a:p>
          <a:p>
            <a:pPr marL="0" indent="0">
              <a:buNone/>
            </a:pPr>
            <a:r>
              <a:rPr lang="en-GB" sz="1400" dirty="0">
                <a:latin typeface="Calibri" panose="020F0502020204030204" pitchFamily="34" charset="0"/>
                <a:cs typeface="Calibri" panose="020F0502020204030204" pitchFamily="34" charset="0"/>
              </a:rPr>
              <a:t>NOTICE – Are you worried that a child is at risk of extremist behaviour or radicalisation?</a:t>
            </a:r>
          </a:p>
          <a:p>
            <a:pPr marL="0" indent="0">
              <a:buNone/>
            </a:pPr>
            <a:endParaRPr lang="en-GB" sz="1400" dirty="0">
              <a:latin typeface="Calibri" panose="020F0502020204030204" pitchFamily="34" charset="0"/>
              <a:cs typeface="Calibri" panose="020F0502020204030204" pitchFamily="34" charset="0"/>
            </a:endParaRPr>
          </a:p>
          <a:p>
            <a:pPr marL="0" indent="0">
              <a:buNone/>
            </a:pPr>
            <a:r>
              <a:rPr lang="en-GB" sz="1400" dirty="0">
                <a:latin typeface="Calibri" panose="020F0502020204030204" pitchFamily="34" charset="0"/>
                <a:cs typeface="Calibri" panose="020F0502020204030204" pitchFamily="34" charset="0"/>
              </a:rPr>
              <a:t>CHECK – Speak with the child-/young person to get a better understanding of what they are saying.</a:t>
            </a:r>
          </a:p>
          <a:p>
            <a:pPr marL="0" indent="0">
              <a:buNone/>
            </a:pPr>
            <a:endParaRPr lang="en-GB" sz="1400" dirty="0">
              <a:latin typeface="Calibri" panose="020F0502020204030204" pitchFamily="34" charset="0"/>
              <a:cs typeface="Calibri" panose="020F0502020204030204" pitchFamily="34" charset="0"/>
            </a:endParaRPr>
          </a:p>
          <a:p>
            <a:pPr marL="0" indent="0">
              <a:buNone/>
            </a:pPr>
            <a:r>
              <a:rPr lang="en-GB" sz="1400" dirty="0">
                <a:latin typeface="Calibri" panose="020F0502020204030204" pitchFamily="34" charset="0"/>
                <a:cs typeface="Calibri" panose="020F0502020204030204" pitchFamily="34" charset="0"/>
              </a:rPr>
              <a:t>SHARE – If you still have concerns, make a referral.</a:t>
            </a:r>
          </a:p>
          <a:p>
            <a:pPr marL="0" indent="0">
              <a:buNone/>
            </a:pPr>
            <a:endParaRPr lang="en-GB" sz="14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400" b="0" i="0" dirty="0">
                <a:solidFill>
                  <a:srgbClr val="000000"/>
                </a:solidFill>
                <a:effectLst/>
                <a:latin typeface="Calibri" panose="020F0502020204030204" pitchFamily="34" charset="0"/>
                <a:cs typeface="Calibri" panose="020F0502020204030204" pitchFamily="34" charset="0"/>
              </a:rPr>
              <a:t>Complete </a:t>
            </a:r>
            <a:r>
              <a:rPr lang="en-GB" sz="1400" b="0" i="0" u="sng" dirty="0">
                <a:solidFill>
                  <a:srgbClr val="005EA5"/>
                </a:solidFill>
                <a:effectLst/>
                <a:latin typeface="Calibri" panose="020F0502020204030204" pitchFamily="34" charset="0"/>
                <a:cs typeface="Calibri" panose="020F0502020204030204" pitchFamily="34" charset="0"/>
                <a:hlinkClick r:id="rId2"/>
              </a:rPr>
              <a:t>National Referral form</a:t>
            </a:r>
            <a:r>
              <a:rPr lang="en-GB" sz="1400" b="0" i="0" dirty="0">
                <a:solidFill>
                  <a:srgbClr val="000000"/>
                </a:solidFill>
                <a:effectLst/>
                <a:latin typeface="Calibri" panose="020F0502020204030204" pitchFamily="34" charset="0"/>
                <a:cs typeface="Calibri" panose="020F0502020204030204" pitchFamily="34" charset="0"/>
              </a:rPr>
              <a:t> </a:t>
            </a:r>
          </a:p>
          <a:p>
            <a:pPr marL="285750" indent="-285750">
              <a:buFont typeface="Arial" panose="020B0604020202020204" pitchFamily="34" charset="0"/>
              <a:buChar char="•"/>
            </a:pPr>
            <a:r>
              <a:rPr lang="en-GB" sz="1400" dirty="0">
                <a:solidFill>
                  <a:srgbClr val="000000"/>
                </a:solidFill>
                <a:latin typeface="Calibri" panose="020F0502020204030204" pitchFamily="34" charset="0"/>
                <a:cs typeface="Calibri" panose="020F0502020204030204" pitchFamily="34" charset="0"/>
              </a:rPr>
              <a:t>S</a:t>
            </a:r>
            <a:r>
              <a:rPr lang="en-GB" sz="1400" b="0" i="0" dirty="0">
                <a:solidFill>
                  <a:srgbClr val="000000"/>
                </a:solidFill>
                <a:effectLst/>
                <a:latin typeface="Calibri" panose="020F0502020204030204" pitchFamily="34" charset="0"/>
                <a:cs typeface="Calibri" panose="020F0502020204030204" pitchFamily="34" charset="0"/>
              </a:rPr>
              <a:t>end to Hertfordshire Prevent at </a:t>
            </a:r>
            <a:r>
              <a:rPr lang="en-GB" sz="1400" b="0" i="0" u="sng" dirty="0">
                <a:solidFill>
                  <a:srgbClr val="005EA5"/>
                </a:solidFill>
                <a:effectLst/>
                <a:latin typeface="Calibri" panose="020F0502020204030204" pitchFamily="34" charset="0"/>
                <a:cs typeface="Calibri" panose="020F0502020204030204" pitchFamily="34" charset="0"/>
                <a:hlinkClick r:id="rId3"/>
              </a:rPr>
              <a:t>prevent@herts.pnn.police.uk</a:t>
            </a:r>
            <a:endParaRPr lang="en-GB" sz="1400" b="0" i="0" dirty="0">
              <a:solidFill>
                <a:srgbClr val="000000"/>
              </a:solidFill>
              <a:effectLst/>
              <a:latin typeface="Calibri" panose="020F0502020204030204" pitchFamily="34" charset="0"/>
              <a:cs typeface="Calibri" panose="020F0502020204030204" pitchFamily="34" charset="0"/>
            </a:endParaRPr>
          </a:p>
          <a:p>
            <a:pPr marL="0" indent="0">
              <a:buNone/>
            </a:pPr>
            <a:endParaRPr lang="en-GB" sz="1400" dirty="0">
              <a:latin typeface="Calibri" panose="020F0502020204030204" pitchFamily="34" charset="0"/>
              <a:cs typeface="Calibri" panose="020F0502020204030204" pitchFamily="34" charset="0"/>
            </a:endParaRPr>
          </a:p>
        </p:txBody>
      </p:sp>
      <p:pic>
        <p:nvPicPr>
          <p:cNvPr id="6" name="Picture 5" descr="Families First Logo">
            <a:extLst>
              <a:ext uri="{FF2B5EF4-FFF2-40B4-BE49-F238E27FC236}">
                <a16:creationId xmlns:a16="http://schemas.microsoft.com/office/drawing/2014/main" id="{5A2BE391-1312-42B6-9285-391BF1D9BA31}"/>
              </a:ext>
              <a:ext uri="{C183D7F6-B498-43B3-948B-1728B52AA6E4}">
                <adec:decorative xmlns:adec="http://schemas.microsoft.com/office/drawing/2017/decorative" val="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7" name="Picture 6" descr="Hertfordshire safeguarding children partnership logo">
            <a:extLst>
              <a:ext uri="{FF2B5EF4-FFF2-40B4-BE49-F238E27FC236}">
                <a16:creationId xmlns:a16="http://schemas.microsoft.com/office/drawing/2014/main" id="{7F6E53A1-16B9-449B-BF4D-37B923487072}"/>
              </a:ext>
              <a:ext uri="{C183D7F6-B498-43B3-948B-1728B52AA6E4}">
                <adec:decorative xmlns:adec="http://schemas.microsoft.com/office/drawing/2017/decorative" val="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6</a:t>
            </a:fld>
            <a:endParaRPr lang="en-US" dirty="0"/>
          </a:p>
        </p:txBody>
      </p:sp>
    </p:spTree>
    <p:extLst>
      <p:ext uri="{BB962C8B-B14F-4D97-AF65-F5344CB8AC3E}">
        <p14:creationId xmlns:p14="http://schemas.microsoft.com/office/powerpoint/2010/main" val="858295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78B19F-EB98-47E9-A01D-86522DB1D712}"/>
              </a:ext>
              <a:ext uri="{C183D7F6-B498-43B3-948B-1728B52AA6E4}">
                <adec:decorative xmlns:adec="http://schemas.microsoft.com/office/drawing/2017/decorative" val="1"/>
              </a:ext>
            </a:extLst>
          </p:cNvPr>
          <p:cNvSpPr/>
          <p:nvPr/>
        </p:nvSpPr>
        <p:spPr>
          <a:xfrm>
            <a:off x="0" y="0"/>
            <a:ext cx="4861560" cy="6932428"/>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9" y="407786"/>
            <a:ext cx="4462465" cy="118755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Safety &amp; Support Planning</a:t>
            </a:r>
          </a:p>
        </p:txBody>
      </p:sp>
      <p:sp>
        <p:nvSpPr>
          <p:cNvPr id="9" name="TextBox 8">
            <a:extLst>
              <a:ext uri="{FF2B5EF4-FFF2-40B4-BE49-F238E27FC236}">
                <a16:creationId xmlns:a16="http://schemas.microsoft.com/office/drawing/2014/main" id="{548DAC84-3D9B-4A25-BD8F-9E51AD367ECC}"/>
              </a:ext>
            </a:extLst>
          </p:cNvPr>
          <p:cNvSpPr txBox="1"/>
          <p:nvPr/>
        </p:nvSpPr>
        <p:spPr>
          <a:xfrm>
            <a:off x="5495829" y="231596"/>
            <a:ext cx="6229541" cy="6124754"/>
          </a:xfrm>
          <a:prstGeom prst="rect">
            <a:avLst/>
          </a:prstGeom>
          <a:noFill/>
        </p:spPr>
        <p:txBody>
          <a:bodyPr wrap="square">
            <a:spAutoFit/>
          </a:bodyPr>
          <a:lstStyle/>
          <a:p>
            <a:pPr algn="l"/>
            <a:r>
              <a:rPr lang="en-GB" sz="1400" b="1" i="0" dirty="0">
                <a:solidFill>
                  <a:srgbClr val="000000"/>
                </a:solidFill>
                <a:effectLst/>
                <a:latin typeface="Calibri" panose="020F0502020204030204" pitchFamily="34" charset="0"/>
                <a:cs typeface="Calibri" panose="020F0502020204030204" pitchFamily="34" charset="0"/>
              </a:rPr>
              <a:t>What is a Safety &amp; Support Plan?</a:t>
            </a:r>
          </a:p>
          <a:p>
            <a:pPr algn="l"/>
            <a:r>
              <a:rPr lang="en-GB" sz="1400" b="0" i="0" dirty="0">
                <a:solidFill>
                  <a:srgbClr val="000000"/>
                </a:solidFill>
                <a:effectLst/>
                <a:latin typeface="Calibri" panose="020F0502020204030204" pitchFamily="34" charset="0"/>
                <a:cs typeface="Calibri" panose="020F0502020204030204" pitchFamily="34" charset="0"/>
              </a:rPr>
              <a:t>The safety and support plan is not a legal document and the process is not adversarial, it is a voluntary and consensual tool that schools can use to engage a child/young person and their parents/carers to identify any risk, concerns or aspects of vulnerability, It is a way of agreeing and implementing support strategies reduce and minimise any potential risk to the child /young person or others.</a:t>
            </a:r>
          </a:p>
          <a:p>
            <a:pPr algn="l"/>
            <a:endParaRPr lang="en-GB" sz="1400" b="0" i="0" dirty="0">
              <a:solidFill>
                <a:srgbClr val="000000"/>
              </a:solidFill>
              <a:effectLst/>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GB" sz="1400" dirty="0">
                <a:latin typeface="Calibri" panose="020F0502020204030204" pitchFamily="34" charset="0"/>
                <a:cs typeface="Calibri" panose="020F0502020204030204" pitchFamily="34" charset="0"/>
              </a:rPr>
              <a:t>It is</a:t>
            </a:r>
            <a:r>
              <a:rPr lang="en-GB" sz="1400" b="1" u="sng" dirty="0">
                <a:latin typeface="Calibri" panose="020F0502020204030204" pitchFamily="34" charset="0"/>
                <a:cs typeface="Calibri" panose="020F0502020204030204" pitchFamily="34" charset="0"/>
              </a:rPr>
              <a:t> not </a:t>
            </a:r>
            <a:r>
              <a:rPr lang="en-GB" sz="1400" dirty="0">
                <a:latin typeface="Calibri" panose="020F0502020204030204" pitchFamily="34" charset="0"/>
                <a:cs typeface="Calibri" panose="020F0502020204030204" pitchFamily="34" charset="0"/>
              </a:rPr>
              <a:t>a specialist assessment tool and is designed to complement any universal, targeted or specialist support already being offered, where applicable.</a:t>
            </a:r>
          </a:p>
          <a:p>
            <a:pPr marL="171450" indent="-171450">
              <a:buFont typeface="Arial" panose="020B0604020202020204" pitchFamily="34" charset="0"/>
              <a:buChar char="•"/>
            </a:pPr>
            <a:endParaRPr lang="en-GB" sz="14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GB" sz="1400" b="0" i="0" dirty="0">
                <a:solidFill>
                  <a:srgbClr val="000000"/>
                </a:solidFill>
                <a:effectLst/>
                <a:latin typeface="Calibri" panose="020F0502020204030204" pitchFamily="34" charset="0"/>
                <a:cs typeface="Calibri" panose="020F0502020204030204" pitchFamily="34" charset="0"/>
              </a:rPr>
              <a:t>The development, implementation and review of this document are the responsibility of the school. Support and guidance during the process is available from the Child Protection Schools Liaison Team, if required.</a:t>
            </a:r>
          </a:p>
          <a:p>
            <a:pPr marL="171450" indent="-171450">
              <a:buFont typeface="Arial" panose="020B0604020202020204" pitchFamily="34" charset="0"/>
              <a:buChar char="•"/>
            </a:pPr>
            <a:endParaRPr lang="en-GB" sz="1400" dirty="0">
              <a:solidFill>
                <a:srgbClr val="000000"/>
              </a:solidFill>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GB" sz="1400" b="0" i="0" dirty="0">
                <a:solidFill>
                  <a:srgbClr val="000000"/>
                </a:solidFill>
                <a:effectLst/>
                <a:latin typeface="Calibri" panose="020F0502020204030204" pitchFamily="34" charset="0"/>
                <a:cs typeface="Calibri" panose="020F0502020204030204" pitchFamily="34" charset="0"/>
              </a:rPr>
              <a:t>This plan will often require the support and cooperation of parents/carers.</a:t>
            </a:r>
          </a:p>
          <a:p>
            <a:pPr marL="171450" indent="-171450">
              <a:buFont typeface="Arial" panose="020B0604020202020204" pitchFamily="34" charset="0"/>
              <a:buChar char="•"/>
            </a:pPr>
            <a:endParaRPr lang="en-GB" sz="14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r>
              <a:rPr lang="en-GB" sz="1400" dirty="0">
                <a:latin typeface="Calibri" panose="020F0502020204030204" pitchFamily="34" charset="0"/>
                <a:cs typeface="Calibri" panose="020F0502020204030204" pitchFamily="34" charset="0"/>
              </a:rPr>
              <a:t>The plan can be considered for children / young people who are at risk of Criminal and Sexual Exploitation (CSE) and/or associated with gangs, youth violence, this has been adapted from the universal version that is available on the Hertfordshire Grid for Learning.  </a:t>
            </a:r>
          </a:p>
          <a:p>
            <a:pPr algn="l"/>
            <a:endParaRPr lang="en-GB" sz="1400" b="0" i="0" dirty="0">
              <a:solidFill>
                <a:srgbClr val="000000"/>
              </a:solidFill>
              <a:effectLst/>
              <a:latin typeface="Calibri" panose="020F0502020204030204" pitchFamily="34" charset="0"/>
              <a:cs typeface="Calibri" panose="020F0502020204030204" pitchFamily="34" charset="0"/>
            </a:endParaRPr>
          </a:p>
          <a:p>
            <a:pPr algn="l"/>
            <a:r>
              <a:rPr lang="en-GB" sz="1400" b="1" dirty="0">
                <a:solidFill>
                  <a:srgbClr val="000000"/>
                </a:solidFill>
                <a:latin typeface="Calibri" panose="020F0502020204030204" pitchFamily="34" charset="0"/>
                <a:cs typeface="Calibri" panose="020F0502020204030204" pitchFamily="34" charset="0"/>
              </a:rPr>
              <a:t>What is the aim of a Safety &amp; Support Plan?</a:t>
            </a:r>
            <a:endParaRPr lang="en-GB" sz="1400" b="1" i="0" dirty="0">
              <a:solidFill>
                <a:srgbClr val="000000"/>
              </a:solidFill>
              <a:effectLst/>
              <a:latin typeface="Calibri" panose="020F0502020204030204" pitchFamily="34" charset="0"/>
              <a:cs typeface="Calibri" panose="020F0502020204030204" pitchFamily="34" charset="0"/>
            </a:endParaRPr>
          </a:p>
          <a:p>
            <a:pPr algn="l"/>
            <a:r>
              <a:rPr lang="en-GB" sz="1400" b="0" i="0" dirty="0">
                <a:solidFill>
                  <a:srgbClr val="000000"/>
                </a:solidFill>
                <a:effectLst/>
                <a:latin typeface="Calibri" panose="020F0502020204030204" pitchFamily="34" charset="0"/>
                <a:cs typeface="Calibri" panose="020F0502020204030204" pitchFamily="34" charset="0"/>
              </a:rPr>
              <a:t>The aim is to ensure that a child/young person have the opportunity to express their wishes and feelings and be enabled to say how they may be assisted to feel supported and safe in their education setting.</a:t>
            </a:r>
          </a:p>
          <a:p>
            <a:pPr algn="l"/>
            <a:endParaRPr lang="en-GB" sz="1400" dirty="0">
              <a:solidFill>
                <a:srgbClr val="000000"/>
              </a:solidFill>
              <a:latin typeface="Calibri" panose="020F0502020204030204" pitchFamily="34" charset="0"/>
              <a:cs typeface="Calibri" panose="020F0502020204030204" pitchFamily="34" charset="0"/>
            </a:endParaRPr>
          </a:p>
          <a:p>
            <a:pPr algn="l"/>
            <a:r>
              <a:rPr lang="en-GB" sz="1400" i="1" dirty="0">
                <a:solidFill>
                  <a:srgbClr val="000000"/>
                </a:solidFill>
                <a:effectLst/>
                <a:latin typeface="Calibri" panose="020F0502020204030204" pitchFamily="34" charset="0"/>
                <a:cs typeface="Calibri" panose="020F0502020204030204" pitchFamily="34" charset="0"/>
              </a:rPr>
              <a:t>If you are unsure about the level of risk or harm, call the Consultation Hub for Schools on 01438 737511 (this number is for professional use only)</a:t>
            </a:r>
            <a:r>
              <a:rPr lang="en-GB" sz="1400" dirty="0">
                <a:solidFill>
                  <a:srgbClr val="000000"/>
                </a:solidFill>
                <a:latin typeface="Calibri" panose="020F0502020204030204" pitchFamily="34" charset="0"/>
                <a:cs typeface="Calibri" panose="020F0502020204030204" pitchFamily="34" charset="0"/>
              </a:rPr>
              <a:t>.</a:t>
            </a:r>
            <a:endParaRPr lang="en-GB" sz="1400" i="1" dirty="0">
              <a:solidFill>
                <a:srgbClr val="000000"/>
              </a:solidFill>
              <a:effectLst/>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7</a:t>
            </a:fld>
            <a:endParaRPr lang="en-US" dirty="0"/>
          </a:p>
        </p:txBody>
      </p:sp>
    </p:spTree>
    <p:extLst>
      <p:ext uri="{BB962C8B-B14F-4D97-AF65-F5344CB8AC3E}">
        <p14:creationId xmlns:p14="http://schemas.microsoft.com/office/powerpoint/2010/main" val="2480964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78B19F-EB98-47E9-A01D-86522DB1D712}"/>
              </a:ext>
              <a:ext uri="{C183D7F6-B498-43B3-948B-1728B52AA6E4}">
                <adec:decorative xmlns:adec="http://schemas.microsoft.com/office/drawing/2017/decorative" val="1"/>
              </a:ext>
            </a:extLst>
          </p:cNvPr>
          <p:cNvSpPr/>
          <p:nvPr/>
        </p:nvSpPr>
        <p:spPr>
          <a:xfrm>
            <a:off x="0" y="0"/>
            <a:ext cx="4861560" cy="6932428"/>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19" y="407786"/>
            <a:ext cx="4462465" cy="118755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Process</a:t>
            </a:r>
          </a:p>
        </p:txBody>
      </p:sp>
      <p:sp>
        <p:nvSpPr>
          <p:cNvPr id="9" name="TextBox 8">
            <a:extLst>
              <a:ext uri="{FF2B5EF4-FFF2-40B4-BE49-F238E27FC236}">
                <a16:creationId xmlns:a16="http://schemas.microsoft.com/office/drawing/2014/main" id="{548DAC84-3D9B-4A25-BD8F-9E51AD367ECC}"/>
              </a:ext>
            </a:extLst>
          </p:cNvPr>
          <p:cNvSpPr txBox="1"/>
          <p:nvPr/>
        </p:nvSpPr>
        <p:spPr>
          <a:xfrm>
            <a:off x="5350213" y="407786"/>
            <a:ext cx="6229541" cy="523220"/>
          </a:xfrm>
          <a:prstGeom prst="rect">
            <a:avLst/>
          </a:prstGeom>
          <a:noFill/>
        </p:spPr>
        <p:txBody>
          <a:bodyPr wrap="square">
            <a:spAutoFit/>
          </a:bodyPr>
          <a:lstStyle/>
          <a:p>
            <a:pPr marL="0" indent="0">
              <a:buNone/>
            </a:pPr>
            <a:r>
              <a:rPr lang="en-GB" sz="1400" b="1" dirty="0">
                <a:latin typeface="Calibri" panose="020F0502020204030204" pitchFamily="34" charset="0"/>
                <a:cs typeface="Calibri" panose="020F0502020204030204" pitchFamily="34" charset="0"/>
              </a:rPr>
              <a:t>Should the need for a safety and support plan be identified, the process should run as follows:</a:t>
            </a:r>
            <a:endParaRPr lang="en-GB" sz="1400"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C20EDE6E-B79E-4545-BAFD-36157AA5A016}"/>
              </a:ext>
            </a:extLst>
          </p:cNvPr>
          <p:cNvSpPr txBox="1"/>
          <p:nvPr/>
        </p:nvSpPr>
        <p:spPr>
          <a:xfrm>
            <a:off x="4882303" y="1256432"/>
            <a:ext cx="1440676" cy="1169551"/>
          </a:xfrm>
          <a:prstGeom prst="rect">
            <a:avLst/>
          </a:prstGeom>
          <a:noFill/>
          <a:ln>
            <a:solidFill>
              <a:schemeClr val="accent1"/>
            </a:solidFill>
            <a:prstDash val="solid"/>
            <a:extLst>
              <a:ext uri="{C807C97D-BFC1-408E-A445-0C87EB9F89A2}">
                <ask:lineSketchStyleProps xmlns:ask="http://schemas.microsoft.com/office/drawing/2018/sketchyshapes" sd="153622668">
                  <a:custGeom>
                    <a:avLst/>
                    <a:gdLst>
                      <a:gd name="connsiteX0" fmla="*/ 0 w 1353127"/>
                      <a:gd name="connsiteY0" fmla="*/ 0 h 1477328"/>
                      <a:gd name="connsiteX1" fmla="*/ 437511 w 1353127"/>
                      <a:gd name="connsiteY1" fmla="*/ 0 h 1477328"/>
                      <a:gd name="connsiteX2" fmla="*/ 861491 w 1353127"/>
                      <a:gd name="connsiteY2" fmla="*/ 0 h 1477328"/>
                      <a:gd name="connsiteX3" fmla="*/ 1353127 w 1353127"/>
                      <a:gd name="connsiteY3" fmla="*/ 0 h 1477328"/>
                      <a:gd name="connsiteX4" fmla="*/ 1353127 w 1353127"/>
                      <a:gd name="connsiteY4" fmla="*/ 492443 h 1477328"/>
                      <a:gd name="connsiteX5" fmla="*/ 1353127 w 1353127"/>
                      <a:gd name="connsiteY5" fmla="*/ 940565 h 1477328"/>
                      <a:gd name="connsiteX6" fmla="*/ 1353127 w 1353127"/>
                      <a:gd name="connsiteY6" fmla="*/ 1477328 h 1477328"/>
                      <a:gd name="connsiteX7" fmla="*/ 902085 w 1353127"/>
                      <a:gd name="connsiteY7" fmla="*/ 1477328 h 1477328"/>
                      <a:gd name="connsiteX8" fmla="*/ 451042 w 1353127"/>
                      <a:gd name="connsiteY8" fmla="*/ 1477328 h 1477328"/>
                      <a:gd name="connsiteX9" fmla="*/ 0 w 1353127"/>
                      <a:gd name="connsiteY9" fmla="*/ 1477328 h 1477328"/>
                      <a:gd name="connsiteX10" fmla="*/ 0 w 1353127"/>
                      <a:gd name="connsiteY10" fmla="*/ 970112 h 1477328"/>
                      <a:gd name="connsiteX11" fmla="*/ 0 w 1353127"/>
                      <a:gd name="connsiteY11" fmla="*/ 448123 h 1477328"/>
                      <a:gd name="connsiteX12" fmla="*/ 0 w 1353127"/>
                      <a:gd name="connsiteY12" fmla="*/ 0 h 1477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53127" h="1477328" extrusionOk="0">
                        <a:moveTo>
                          <a:pt x="0" y="0"/>
                        </a:moveTo>
                        <a:cubicBezTo>
                          <a:pt x="156429" y="-43209"/>
                          <a:pt x="240784" y="19229"/>
                          <a:pt x="437511" y="0"/>
                        </a:cubicBezTo>
                        <a:cubicBezTo>
                          <a:pt x="634238" y="-19229"/>
                          <a:pt x="681788" y="47532"/>
                          <a:pt x="861491" y="0"/>
                        </a:cubicBezTo>
                        <a:cubicBezTo>
                          <a:pt x="1041194" y="-47532"/>
                          <a:pt x="1112695" y="14736"/>
                          <a:pt x="1353127" y="0"/>
                        </a:cubicBezTo>
                        <a:cubicBezTo>
                          <a:pt x="1388426" y="176244"/>
                          <a:pt x="1294421" y="257752"/>
                          <a:pt x="1353127" y="492443"/>
                        </a:cubicBezTo>
                        <a:cubicBezTo>
                          <a:pt x="1411833" y="727134"/>
                          <a:pt x="1301846" y="796833"/>
                          <a:pt x="1353127" y="940565"/>
                        </a:cubicBezTo>
                        <a:cubicBezTo>
                          <a:pt x="1404408" y="1084297"/>
                          <a:pt x="1344949" y="1304205"/>
                          <a:pt x="1353127" y="1477328"/>
                        </a:cubicBezTo>
                        <a:cubicBezTo>
                          <a:pt x="1247584" y="1508720"/>
                          <a:pt x="1095356" y="1473101"/>
                          <a:pt x="902085" y="1477328"/>
                        </a:cubicBezTo>
                        <a:cubicBezTo>
                          <a:pt x="708814" y="1481555"/>
                          <a:pt x="665234" y="1434052"/>
                          <a:pt x="451042" y="1477328"/>
                        </a:cubicBezTo>
                        <a:cubicBezTo>
                          <a:pt x="236850" y="1520604"/>
                          <a:pt x="98300" y="1441029"/>
                          <a:pt x="0" y="1477328"/>
                        </a:cubicBezTo>
                        <a:cubicBezTo>
                          <a:pt x="-45604" y="1340763"/>
                          <a:pt x="15450" y="1097862"/>
                          <a:pt x="0" y="970112"/>
                        </a:cubicBezTo>
                        <a:cubicBezTo>
                          <a:pt x="-15450" y="842362"/>
                          <a:pt x="36208" y="622748"/>
                          <a:pt x="0" y="448123"/>
                        </a:cubicBezTo>
                        <a:cubicBezTo>
                          <a:pt x="-36208" y="273498"/>
                          <a:pt x="39611" y="153787"/>
                          <a:pt x="0" y="0"/>
                        </a:cubicBezTo>
                        <a:close/>
                      </a:path>
                    </a:pathLst>
                  </a:custGeom>
                  <ask:type>
                    <ask:lineSketchNone/>
                  </ask:type>
                </ask:lineSketchStyleProps>
              </a:ext>
            </a:extLst>
          </a:ln>
        </p:spPr>
        <p:txBody>
          <a:bodyPr wrap="square" rtlCol="0">
            <a:spAutoFit/>
          </a:bodyPr>
          <a:lstStyle/>
          <a:p>
            <a:pPr algn="ctr"/>
            <a:r>
              <a:rPr lang="en-GB" sz="1000" b="0" i="1" dirty="0">
                <a:solidFill>
                  <a:srgbClr val="000000"/>
                </a:solidFill>
                <a:effectLst/>
                <a:latin typeface="Calibri" panose="020F0502020204030204" pitchFamily="34" charset="0"/>
                <a:cs typeface="Calibri" panose="020F0502020204030204" pitchFamily="34" charset="0"/>
              </a:rPr>
              <a:t>As part of this discussion consideration given to any other key professionals that need to be involved and any resources needed to support the plan.</a:t>
            </a:r>
            <a:endParaRPr lang="en-GB" sz="1000" i="1" dirty="0">
              <a:latin typeface="Calibri" panose="020F0502020204030204" pitchFamily="34" charset="0"/>
              <a:cs typeface="Calibri" panose="020F0502020204030204" pitchFamily="34" charset="0"/>
            </a:endParaRPr>
          </a:p>
        </p:txBody>
      </p:sp>
      <p:graphicFrame>
        <p:nvGraphicFramePr>
          <p:cNvPr id="2" name="Diagram 1" descr="Outline process for completing a Safety &amp; Support Plan:&#10;Designated safeguarding practitioner/lead to discuss/meet with child/young person &amp; parents / carer to establish if a plan is required. As part of this discussion consideration should be given to any other key professionals  or resources that may benefit, the gathering of information and/or successful  implementation of the plan.   &#10;School/education setting to prepare a draft plan based on the discussion with, parent / carer, child/young person and other agencies / resources if relevant.  &#10;Safety and support plan to be shared and finalised with child/young person  and parents/s, this should include all parties signing the document as part of the agreement to comply with the support strategies and safety strategies that are required to reduce risk. Form included in this document&#10;All relevant participants to receive a signed copy.&#10;School/education setting to use chronology to monitor and record for ongoing review of the child/young person’s circumstances and safety.  &#10;Agree dates to review the plan as necessary.">
            <a:extLst>
              <a:ext uri="{FF2B5EF4-FFF2-40B4-BE49-F238E27FC236}">
                <a16:creationId xmlns:a16="http://schemas.microsoft.com/office/drawing/2014/main" id="{ABF70438-34D6-41FA-9F55-57107CF84C3A}"/>
              </a:ext>
            </a:extLst>
          </p:cNvPr>
          <p:cNvGraphicFramePr/>
          <p:nvPr>
            <p:extLst>
              <p:ext uri="{D42A27DB-BD31-4B8C-83A1-F6EECF244321}">
                <p14:modId xmlns:p14="http://schemas.microsoft.com/office/powerpoint/2010/main" val="1035485543"/>
              </p:ext>
            </p:extLst>
          </p:nvPr>
        </p:nvGraphicFramePr>
        <p:xfrm>
          <a:off x="5071479" y="1120245"/>
          <a:ext cx="7918081"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8</a:t>
            </a:fld>
            <a:endParaRPr lang="en-US" dirty="0"/>
          </a:p>
        </p:txBody>
      </p:sp>
    </p:spTree>
    <p:extLst>
      <p:ext uri="{BB962C8B-B14F-4D97-AF65-F5344CB8AC3E}">
        <p14:creationId xmlns:p14="http://schemas.microsoft.com/office/powerpoint/2010/main" val="2366183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AE454A3C-B579-4DAB-9255-B904C635F933}"/>
              </a:ext>
              <a:ext uri="{C183D7F6-B498-43B3-948B-1728B52AA6E4}">
                <adec:decorative xmlns:adec="http://schemas.microsoft.com/office/drawing/2017/decorative" val="1"/>
              </a:ext>
            </a:extLst>
          </p:cNvPr>
          <p:cNvSpPr/>
          <p:nvPr/>
        </p:nvSpPr>
        <p:spPr>
          <a:xfrm>
            <a:off x="0" y="0"/>
            <a:ext cx="12192000" cy="1258649"/>
          </a:xfrm>
          <a:prstGeom prst="rect">
            <a:avLst/>
          </a:prstGeom>
          <a:pattFill prst="ltUpDiag">
            <a:fgClr>
              <a:srgbClr val="00A4E2"/>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itle 26">
            <a:extLst>
              <a:ext uri="{FF2B5EF4-FFF2-40B4-BE49-F238E27FC236}">
                <a16:creationId xmlns:a16="http://schemas.microsoft.com/office/drawing/2014/main" id="{F3F083B8-4B95-4C15-B710-4BC526A23973}"/>
              </a:ext>
            </a:extLst>
          </p:cNvPr>
          <p:cNvSpPr>
            <a:spLocks noGrp="1"/>
          </p:cNvSpPr>
          <p:nvPr>
            <p:ph type="title"/>
          </p:nvPr>
        </p:nvSpPr>
        <p:spPr>
          <a:xfrm>
            <a:off x="209920" y="407786"/>
            <a:ext cx="9423178" cy="698000"/>
          </a:xfrm>
          <a:solidFill>
            <a:schemeClr val="bg1"/>
          </a:solidFill>
        </p:spPr>
        <p:txBody>
          <a:bodyPr/>
          <a:lstStyle/>
          <a:p>
            <a:r>
              <a:rPr lang="en-US" dirty="0">
                <a:solidFill>
                  <a:schemeClr val="tx1"/>
                </a:solidFill>
                <a:latin typeface="Calibri" panose="020F0502020204030204" pitchFamily="34" charset="0"/>
                <a:cs typeface="Calibri" panose="020F0502020204030204" pitchFamily="34" charset="0"/>
              </a:rPr>
              <a:t>Safety &amp; Support Plan</a:t>
            </a:r>
          </a:p>
        </p:txBody>
      </p:sp>
      <p:sp>
        <p:nvSpPr>
          <p:cNvPr id="3" name="TextBox 2">
            <a:extLst>
              <a:ext uri="{FF2B5EF4-FFF2-40B4-BE49-F238E27FC236}">
                <a16:creationId xmlns:a16="http://schemas.microsoft.com/office/drawing/2014/main" id="{744FED0A-1584-4DDF-91C8-356CA7744049}"/>
              </a:ext>
            </a:extLst>
          </p:cNvPr>
          <p:cNvSpPr txBox="1"/>
          <p:nvPr/>
        </p:nvSpPr>
        <p:spPr>
          <a:xfrm>
            <a:off x="209919" y="1512431"/>
            <a:ext cx="4906830" cy="646331"/>
          </a:xfrm>
          <a:prstGeom prst="rect">
            <a:avLst/>
          </a:prstGeom>
          <a:noFill/>
        </p:spPr>
        <p:txBody>
          <a:bodyPr wrap="square" rtlCol="0">
            <a:spAutoFit/>
          </a:bodyPr>
          <a:lstStyle/>
          <a:p>
            <a:pPr algn="ctr"/>
            <a:r>
              <a:rPr lang="en-GB" sz="1200" b="0" i="1" dirty="0">
                <a:solidFill>
                  <a:srgbClr val="000000"/>
                </a:solidFill>
                <a:effectLst/>
                <a:latin typeface="Calibri" panose="020F0502020204030204" pitchFamily="34" charset="0"/>
                <a:cs typeface="Calibri" panose="020F0502020204030204" pitchFamily="34" charset="0"/>
              </a:rPr>
              <a:t>Risk is defined as ‘uncertain prediction about future behaviour with a chance that the future outcome of the behaviour will be harmful or negative’ (</a:t>
            </a:r>
            <a:r>
              <a:rPr lang="en-GB" sz="1200" b="0" i="1" dirty="0" err="1">
                <a:solidFill>
                  <a:srgbClr val="000000"/>
                </a:solidFill>
                <a:effectLst/>
                <a:latin typeface="Calibri" panose="020F0502020204030204" pitchFamily="34" charset="0"/>
                <a:cs typeface="Calibri" panose="020F0502020204030204" pitchFamily="34" charset="0"/>
              </a:rPr>
              <a:t>Kemshall</a:t>
            </a:r>
            <a:r>
              <a:rPr lang="en-GB" sz="1200" b="0" i="1" dirty="0">
                <a:solidFill>
                  <a:srgbClr val="000000"/>
                </a:solidFill>
                <a:effectLst/>
                <a:latin typeface="Calibri" panose="020F0502020204030204" pitchFamily="34" charset="0"/>
                <a:cs typeface="Calibri" panose="020F0502020204030204" pitchFamily="34" charset="0"/>
              </a:rPr>
              <a:t>, 1996)</a:t>
            </a:r>
            <a:endParaRPr lang="en-GB" sz="1200" i="1" dirty="0">
              <a:latin typeface="Calibri" panose="020F0502020204030204" pitchFamily="34" charset="0"/>
              <a:cs typeface="Calibri" panose="020F0502020204030204" pitchFamily="34" charset="0"/>
            </a:endParaRPr>
          </a:p>
        </p:txBody>
      </p:sp>
      <p:graphicFrame>
        <p:nvGraphicFramePr>
          <p:cNvPr id="6" name="Table 6">
            <a:extLst>
              <a:ext uri="{FF2B5EF4-FFF2-40B4-BE49-F238E27FC236}">
                <a16:creationId xmlns:a16="http://schemas.microsoft.com/office/drawing/2014/main" id="{90226E61-CC2C-40BC-AF44-0FEBAB2BE594}"/>
              </a:ext>
            </a:extLst>
          </p:cNvPr>
          <p:cNvGraphicFramePr>
            <a:graphicFrameLocks noGrp="1"/>
          </p:cNvGraphicFramePr>
          <p:nvPr>
            <p:extLst>
              <p:ext uri="{D42A27DB-BD31-4B8C-83A1-F6EECF244321}">
                <p14:modId xmlns:p14="http://schemas.microsoft.com/office/powerpoint/2010/main" val="2728530146"/>
              </p:ext>
            </p:extLst>
          </p:nvPr>
        </p:nvGraphicFramePr>
        <p:xfrm>
          <a:off x="209919" y="2322473"/>
          <a:ext cx="4906830" cy="2595880"/>
        </p:xfrm>
        <a:graphic>
          <a:graphicData uri="http://schemas.openxmlformats.org/drawingml/2006/table">
            <a:tbl>
              <a:tblPr firstRow="1" bandRow="1">
                <a:tableStyleId>{5940675A-B579-460E-94D1-54222C63F5DA}</a:tableStyleId>
              </a:tblPr>
              <a:tblGrid>
                <a:gridCol w="1696455">
                  <a:extLst>
                    <a:ext uri="{9D8B030D-6E8A-4147-A177-3AD203B41FA5}">
                      <a16:colId xmlns:a16="http://schemas.microsoft.com/office/drawing/2014/main" val="1913387316"/>
                    </a:ext>
                  </a:extLst>
                </a:gridCol>
                <a:gridCol w="3210375">
                  <a:extLst>
                    <a:ext uri="{9D8B030D-6E8A-4147-A177-3AD203B41FA5}">
                      <a16:colId xmlns:a16="http://schemas.microsoft.com/office/drawing/2014/main" val="280369339"/>
                    </a:ext>
                  </a:extLst>
                </a:gridCol>
              </a:tblGrid>
              <a:tr h="370840">
                <a:tc>
                  <a:txBody>
                    <a:bodyPr/>
                    <a:lstStyle/>
                    <a:p>
                      <a:r>
                        <a:rPr lang="en-GB" sz="1200" b="1" dirty="0">
                          <a:latin typeface="Calibri" panose="020F0502020204030204" pitchFamily="34" charset="0"/>
                          <a:cs typeface="Calibri" panose="020F0502020204030204" pitchFamily="34" charset="0"/>
                        </a:rPr>
                        <a:t>CYP</a:t>
                      </a:r>
                    </a:p>
                  </a:txBody>
                  <a:tcPr>
                    <a:lnR w="12700" cap="flat" cmpd="sng" algn="ctr">
                      <a:noFill/>
                      <a:prstDash val="solid"/>
                      <a:round/>
                      <a:headEnd type="none" w="med" len="med"/>
                      <a:tailEnd type="none" w="med" len="med"/>
                    </a:lnR>
                    <a:solidFill>
                      <a:schemeClr val="bg1">
                        <a:lumMod val="95000"/>
                      </a:schemeClr>
                    </a:solidFill>
                  </a:tcPr>
                </a:tc>
                <a:tc>
                  <a:txBody>
                    <a:bodyPr/>
                    <a:lstStyle/>
                    <a:p>
                      <a:endParaRPr lang="en-GB" sz="1200" b="1" dirty="0">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solidFill>
                      <a:schemeClr val="bg1">
                        <a:lumMod val="95000"/>
                      </a:schemeClr>
                    </a:solidFill>
                  </a:tcPr>
                </a:tc>
                <a:extLst>
                  <a:ext uri="{0D108BD9-81ED-4DB2-BD59-A6C34878D82A}">
                    <a16:rowId xmlns:a16="http://schemas.microsoft.com/office/drawing/2014/main" val="2776072139"/>
                  </a:ext>
                </a:extLst>
              </a:tr>
              <a:tr h="370840">
                <a:tc>
                  <a:txBody>
                    <a:bodyPr/>
                    <a:lstStyle/>
                    <a:p>
                      <a:r>
                        <a:rPr lang="en-GB" sz="1200" b="1" dirty="0">
                          <a:latin typeface="Calibri" panose="020F0502020204030204" pitchFamily="34" charset="0"/>
                          <a:cs typeface="Calibri" panose="020F0502020204030204" pitchFamily="34" charset="0"/>
                        </a:rPr>
                        <a:t>Name</a:t>
                      </a:r>
                    </a:p>
                  </a:txBody>
                  <a:tcPr/>
                </a:tc>
                <a:tc>
                  <a:txBody>
                    <a:bodyPr/>
                    <a:lstStyle/>
                    <a:p>
                      <a:endParaRPr lang="en-GB" sz="12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197516113"/>
                  </a:ext>
                </a:extLst>
              </a:tr>
              <a:tr h="370840">
                <a:tc>
                  <a:txBody>
                    <a:bodyPr/>
                    <a:lstStyle/>
                    <a:p>
                      <a:r>
                        <a:rPr lang="en-GB" sz="1200" b="1" dirty="0">
                          <a:latin typeface="Calibri" panose="020F0502020204030204" pitchFamily="34" charset="0"/>
                          <a:cs typeface="Calibri" panose="020F0502020204030204" pitchFamily="34" charset="0"/>
                        </a:rPr>
                        <a:t>DOB</a:t>
                      </a:r>
                    </a:p>
                  </a:txBody>
                  <a:tcPr/>
                </a:tc>
                <a:tc>
                  <a:txBody>
                    <a:bodyPr/>
                    <a:lstStyle/>
                    <a:p>
                      <a:endParaRPr lang="en-GB" sz="12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945264045"/>
                  </a:ext>
                </a:extLst>
              </a:tr>
              <a:tr h="370840">
                <a:tc>
                  <a:txBody>
                    <a:bodyPr/>
                    <a:lstStyle/>
                    <a:p>
                      <a:r>
                        <a:rPr lang="en-GB" sz="1200" b="1" dirty="0">
                          <a:latin typeface="Calibri" panose="020F0502020204030204" pitchFamily="34" charset="0"/>
                          <a:cs typeface="Calibri" panose="020F0502020204030204" pitchFamily="34" charset="0"/>
                        </a:rPr>
                        <a:t>Ethnicity </a:t>
                      </a:r>
                      <a:r>
                        <a:rPr lang="en-GB" sz="1200" b="0" i="1" dirty="0">
                          <a:latin typeface="Calibri" panose="020F0502020204030204" pitchFamily="34" charset="0"/>
                          <a:cs typeface="Calibri" panose="020F0502020204030204" pitchFamily="34" charset="0"/>
                        </a:rPr>
                        <a:t>(optional)</a:t>
                      </a:r>
                      <a:endParaRPr lang="en-GB" sz="1200" b="1" dirty="0">
                        <a:latin typeface="Calibri" panose="020F0502020204030204" pitchFamily="34" charset="0"/>
                        <a:cs typeface="Calibri" panose="020F0502020204030204" pitchFamily="34" charset="0"/>
                      </a:endParaRPr>
                    </a:p>
                  </a:txBody>
                  <a:tcPr/>
                </a:tc>
                <a:tc>
                  <a:txBody>
                    <a:bodyPr/>
                    <a:lstStyle/>
                    <a:p>
                      <a:endParaRPr lang="en-GB" sz="12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069302180"/>
                  </a:ext>
                </a:extLst>
              </a:tr>
              <a:tr h="370840">
                <a:tc>
                  <a:txBody>
                    <a:bodyPr/>
                    <a:lstStyle/>
                    <a:p>
                      <a:r>
                        <a:rPr lang="en-GB" sz="1200" b="1" dirty="0">
                          <a:latin typeface="Calibri" panose="020F0502020204030204" pitchFamily="34" charset="0"/>
                          <a:cs typeface="Calibri" panose="020F0502020204030204" pitchFamily="34" charset="0"/>
                        </a:rPr>
                        <a:t>Educational Setting</a:t>
                      </a:r>
                    </a:p>
                  </a:txBody>
                  <a:tcPr/>
                </a:tc>
                <a:tc>
                  <a:txBody>
                    <a:bodyPr/>
                    <a:lstStyle/>
                    <a:p>
                      <a:endParaRPr lang="en-GB" sz="12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225735870"/>
                  </a:ext>
                </a:extLst>
              </a:tr>
              <a:tr h="370840">
                <a:tc>
                  <a:txBody>
                    <a:bodyPr/>
                    <a:lstStyle/>
                    <a:p>
                      <a:r>
                        <a:rPr lang="en-GB" sz="1200" b="1" dirty="0">
                          <a:latin typeface="Calibri" panose="020F0502020204030204" pitchFamily="34" charset="0"/>
                          <a:cs typeface="Calibri" panose="020F0502020204030204" pitchFamily="34" charset="0"/>
                        </a:rPr>
                        <a:t>Form</a:t>
                      </a:r>
                    </a:p>
                  </a:txBody>
                  <a:tcPr/>
                </a:tc>
                <a:tc>
                  <a:txBody>
                    <a:bodyPr/>
                    <a:lstStyle/>
                    <a:p>
                      <a:endParaRPr lang="en-GB" sz="12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172038460"/>
                  </a:ext>
                </a:extLst>
              </a:tr>
              <a:tr h="370840">
                <a:tc>
                  <a:txBody>
                    <a:bodyPr/>
                    <a:lstStyle/>
                    <a:p>
                      <a:r>
                        <a:rPr lang="en-GB" sz="1200" b="1" dirty="0">
                          <a:latin typeface="Calibri" panose="020F0502020204030204" pitchFamily="34" charset="0"/>
                          <a:cs typeface="Calibri" panose="020F0502020204030204" pitchFamily="34" charset="0"/>
                        </a:rPr>
                        <a:t>Date</a:t>
                      </a:r>
                    </a:p>
                  </a:txBody>
                  <a:tcPr/>
                </a:tc>
                <a:tc>
                  <a:txBody>
                    <a:bodyPr/>
                    <a:lstStyle/>
                    <a:p>
                      <a:endParaRPr lang="en-GB" sz="1200" b="1"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5627041"/>
                  </a:ext>
                </a:extLst>
              </a:tr>
            </a:tbl>
          </a:graphicData>
        </a:graphic>
      </p:graphicFrame>
      <p:sp>
        <p:nvSpPr>
          <p:cNvPr id="5" name="TextBox 4">
            <a:extLst>
              <a:ext uri="{FF2B5EF4-FFF2-40B4-BE49-F238E27FC236}">
                <a16:creationId xmlns:a16="http://schemas.microsoft.com/office/drawing/2014/main" id="{CACA2185-2C2D-4C3A-B14A-25DDB2FE2DB0}"/>
              </a:ext>
            </a:extLst>
          </p:cNvPr>
          <p:cNvSpPr txBox="1"/>
          <p:nvPr/>
        </p:nvSpPr>
        <p:spPr>
          <a:xfrm>
            <a:off x="209919" y="5145932"/>
            <a:ext cx="4906830" cy="954107"/>
          </a:xfrm>
          <a:prstGeom prst="rect">
            <a:avLst/>
          </a:prstGeom>
          <a:noFill/>
        </p:spPr>
        <p:txBody>
          <a:bodyPr wrap="square" rtlCol="0">
            <a:spAutoFit/>
          </a:bodyPr>
          <a:lstStyle/>
          <a:p>
            <a:r>
              <a:rPr lang="en-GB" sz="1400" dirty="0">
                <a:latin typeface="Calibri" panose="020F0502020204030204" pitchFamily="34" charset="0"/>
                <a:cs typeface="Calibri" panose="020F0502020204030204" pitchFamily="34" charset="0"/>
              </a:rPr>
              <a:t>Please also use the </a:t>
            </a:r>
            <a:r>
              <a:rPr lang="en-GB" sz="1400" dirty="0">
                <a:latin typeface="Calibri" panose="020F0502020204030204" pitchFamily="34" charset="0"/>
                <a:cs typeface="Calibri" panose="020F0502020204030204" pitchFamily="34" charset="0"/>
                <a:hlinkClick r:id="rId2"/>
              </a:rPr>
              <a:t>Assessment Of The School Environment Tool </a:t>
            </a:r>
            <a:r>
              <a:rPr lang="en-GB" sz="1400" dirty="0">
                <a:latin typeface="Calibri" panose="020F0502020204030204" pitchFamily="34" charset="0"/>
                <a:cs typeface="Calibri" panose="020F0502020204030204" pitchFamily="34" charset="0"/>
              </a:rPr>
              <a:t>to support completion of this Safety &amp; Support Plan, particularly when considering support strategies/measures to implement regarding the school environment.</a:t>
            </a:r>
          </a:p>
        </p:txBody>
      </p:sp>
      <p:graphicFrame>
        <p:nvGraphicFramePr>
          <p:cNvPr id="2" name="Table 2">
            <a:extLst>
              <a:ext uri="{FF2B5EF4-FFF2-40B4-BE49-F238E27FC236}">
                <a16:creationId xmlns:a16="http://schemas.microsoft.com/office/drawing/2014/main" id="{FA8C6B78-3468-4989-9BA5-48173035F449}"/>
              </a:ext>
            </a:extLst>
          </p:cNvPr>
          <p:cNvGraphicFramePr>
            <a:graphicFrameLocks noGrp="1"/>
          </p:cNvGraphicFramePr>
          <p:nvPr>
            <p:extLst>
              <p:ext uri="{D42A27DB-BD31-4B8C-83A1-F6EECF244321}">
                <p14:modId xmlns:p14="http://schemas.microsoft.com/office/powerpoint/2010/main" val="3588712329"/>
              </p:ext>
            </p:extLst>
          </p:nvPr>
        </p:nvGraphicFramePr>
        <p:xfrm>
          <a:off x="5495047" y="1512431"/>
          <a:ext cx="6333006" cy="3840480"/>
        </p:xfrm>
        <a:graphic>
          <a:graphicData uri="http://schemas.openxmlformats.org/drawingml/2006/table">
            <a:tbl>
              <a:tblPr firstRow="1" bandRow="1">
                <a:tableStyleId>{5940675A-B579-460E-94D1-54222C63F5DA}</a:tableStyleId>
              </a:tblPr>
              <a:tblGrid>
                <a:gridCol w="6333006">
                  <a:extLst>
                    <a:ext uri="{9D8B030D-6E8A-4147-A177-3AD203B41FA5}">
                      <a16:colId xmlns:a16="http://schemas.microsoft.com/office/drawing/2014/main" val="3362906796"/>
                    </a:ext>
                  </a:extLst>
                </a:gridCol>
              </a:tblGrid>
              <a:tr h="370840">
                <a:tc>
                  <a:txBody>
                    <a:bodyPr/>
                    <a:lstStyle/>
                    <a:p>
                      <a:pPr fontAlgn="t"/>
                      <a:r>
                        <a:rPr lang="en-GB" sz="1400" b="1" dirty="0">
                          <a:latin typeface="Calibri" panose="020F0502020204030204" pitchFamily="34" charset="0"/>
                          <a:cs typeface="Calibri" panose="020F0502020204030204" pitchFamily="34" charset="0"/>
                        </a:rPr>
                        <a:t>Context of concerns/behaviour – what has happened and why is plan needed?</a:t>
                      </a:r>
                    </a:p>
                    <a:p>
                      <a:pPr fontAlgn="t"/>
                      <a:r>
                        <a:rPr lang="en-US" sz="1400" i="1" dirty="0">
                          <a:latin typeface="Calibri" panose="020F0502020204030204" pitchFamily="34" charset="0"/>
                          <a:cs typeface="Calibri" panose="020F0502020204030204" pitchFamily="34" charset="0"/>
                        </a:rPr>
                        <a:t>Use the ‘Indicator of Checklists’ on pages 10-20 and ‘Analysis of Checklist’ on page 21 of Part One: Screening Tool to assist you.</a:t>
                      </a:r>
                    </a:p>
                  </a:txBody>
                  <a:tcPr/>
                </a:tc>
                <a:extLst>
                  <a:ext uri="{0D108BD9-81ED-4DB2-BD59-A6C34878D82A}">
                    <a16:rowId xmlns:a16="http://schemas.microsoft.com/office/drawing/2014/main" val="260370596"/>
                  </a:ext>
                </a:extLst>
              </a:tr>
              <a:tr h="370840">
                <a:tc>
                  <a:txBody>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txBody>
                  <a:tcPr/>
                </a:tc>
                <a:extLst>
                  <a:ext uri="{0D108BD9-81ED-4DB2-BD59-A6C34878D82A}">
                    <a16:rowId xmlns:a16="http://schemas.microsoft.com/office/drawing/2014/main" val="1105806650"/>
                  </a:ext>
                </a:extLst>
              </a:tr>
            </a:tbl>
          </a:graphicData>
        </a:graphic>
      </p:graphicFrame>
      <p:pic>
        <p:nvPicPr>
          <p:cNvPr id="8" name="Picture 7" descr="Families First Logo">
            <a:extLst>
              <a:ext uri="{FF2B5EF4-FFF2-40B4-BE49-F238E27FC236}">
                <a16:creationId xmlns:a16="http://schemas.microsoft.com/office/drawing/2014/main" id="{7E566C81-69D3-47BC-8674-6099E6B59B6D}"/>
              </a:ext>
              <a:ext uri="{C183D7F6-B498-43B3-948B-1728B52AA6E4}">
                <adec:decorative xmlns:adec="http://schemas.microsoft.com/office/drawing/2017/decorative" val="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76827" y="5872235"/>
            <a:ext cx="896648" cy="484115"/>
          </a:xfrm>
          <a:prstGeom prst="rect">
            <a:avLst/>
          </a:prstGeom>
          <a:ln>
            <a:noFill/>
          </a:ln>
        </p:spPr>
      </p:pic>
      <p:pic>
        <p:nvPicPr>
          <p:cNvPr id="9" name="Picture 8" descr="Hertfordshire safeguarding children partnership logo">
            <a:extLst>
              <a:ext uri="{FF2B5EF4-FFF2-40B4-BE49-F238E27FC236}">
                <a16:creationId xmlns:a16="http://schemas.microsoft.com/office/drawing/2014/main" id="{D48F5213-D94F-4E45-806B-1BD304DC085F}"/>
              </a:ext>
              <a:ext uri="{C183D7F6-B498-43B3-948B-1728B52AA6E4}">
                <adec:decorative xmlns:adec="http://schemas.microsoft.com/office/drawing/2017/decorative" val="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39702" y="5744014"/>
            <a:ext cx="1988351" cy="652439"/>
          </a:xfrm>
          <a:prstGeom prst="rect">
            <a:avLst/>
          </a:prstGeom>
          <a:ln>
            <a:noFill/>
          </a:ln>
        </p:spPr>
      </p:pic>
      <p:sp>
        <p:nvSpPr>
          <p:cNvPr id="4" name="Slide Number Placeholder 3">
            <a:extLst>
              <a:ext uri="{FF2B5EF4-FFF2-40B4-BE49-F238E27FC236}">
                <a16:creationId xmlns:a16="http://schemas.microsoft.com/office/drawing/2014/main" id="{C5FE626F-057D-4E99-A748-F977659F21EC}"/>
              </a:ext>
            </a:extLst>
          </p:cNvPr>
          <p:cNvSpPr>
            <a:spLocks noGrp="1"/>
          </p:cNvSpPr>
          <p:nvPr>
            <p:ph type="sldNum" sz="quarter" idx="12"/>
          </p:nvPr>
        </p:nvSpPr>
        <p:spPr>
          <a:xfrm>
            <a:off x="8610600" y="6356350"/>
            <a:ext cx="2743200" cy="365125"/>
          </a:xfrm>
        </p:spPr>
        <p:txBody>
          <a:bodyPr/>
          <a:lstStyle/>
          <a:p>
            <a:fld id="{F91729D4-A164-47A3-830D-E792BCE699E4}" type="slidenum">
              <a:rPr lang="en-US" smtClean="0"/>
              <a:pPr/>
              <a:t>9</a:t>
            </a:fld>
            <a:endParaRPr lang="en-US" dirty="0"/>
          </a:p>
        </p:txBody>
      </p:sp>
    </p:spTree>
    <p:extLst>
      <p:ext uri="{BB962C8B-B14F-4D97-AF65-F5344CB8AC3E}">
        <p14:creationId xmlns:p14="http://schemas.microsoft.com/office/powerpoint/2010/main" val="863865104"/>
      </p:ext>
    </p:extLst>
  </p:cSld>
  <p:clrMapOvr>
    <a:masterClrMapping/>
  </p:clrMapOvr>
</p:sld>
</file>

<file path=ppt/theme/theme1.xml><?xml version="1.0" encoding="utf-8"?>
<a:theme xmlns:a="http://schemas.openxmlformats.org/drawingml/2006/main" name="Office Theme">
  <a:themeElements>
    <a:clrScheme name="Custom 17">
      <a:dk1>
        <a:sysClr val="windowText" lastClr="000000"/>
      </a:dk1>
      <a:lt1>
        <a:sysClr val="window" lastClr="FFFFFF"/>
      </a:lt1>
      <a:dk2>
        <a:srgbClr val="44546A"/>
      </a:dk2>
      <a:lt2>
        <a:srgbClr val="E7E6E6"/>
      </a:lt2>
      <a:accent1>
        <a:srgbClr val="BED6DA"/>
      </a:accent1>
      <a:accent2>
        <a:srgbClr val="3E7090"/>
      </a:accent2>
      <a:accent3>
        <a:srgbClr val="93A5A8"/>
      </a:accent3>
      <a:accent4>
        <a:srgbClr val="627272"/>
      </a:accent4>
      <a:accent5>
        <a:srgbClr val="BDA07D"/>
      </a:accent5>
      <a:accent6>
        <a:srgbClr val="D8CAB7"/>
      </a:accent6>
      <a:hlink>
        <a:srgbClr val="0563C1"/>
      </a:hlink>
      <a:folHlink>
        <a:srgbClr val="954F72"/>
      </a:folHlink>
    </a:clrScheme>
    <a:fontScheme name="Custom 24">
      <a:majorFont>
        <a:latin typeface="Segoe UI Light"/>
        <a:ea typeface=""/>
        <a:cs typeface=""/>
      </a:majorFont>
      <a:minorFont>
        <a:latin typeface="Segoe U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astal_Presentation_TM33468121_Win32_JC_SL_v3" id="{EB91EBED-606F-4526-98F2-0BC37D122083}" vid="{0066A017-97AF-4FCB-BD31-68FEF3C011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0" ma:contentTypeDescription="Create a new document." ma:contentTypeScope="" ma:versionID="1267097ee5f5874adfcc408041ae252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95891a93df65b14727750f2c06c306c"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Props1.xml><?xml version="1.0" encoding="utf-8"?>
<ds:datastoreItem xmlns:ds="http://schemas.openxmlformats.org/officeDocument/2006/customXml" ds:itemID="{2119E3DC-63DC-4703-A1A6-A21819296CF6}">
  <ds:schemaRefs>
    <ds:schemaRef ds:uri="http://schemas.microsoft.com/sharepoint/v3/contenttype/forms"/>
  </ds:schemaRefs>
</ds:datastoreItem>
</file>

<file path=customXml/itemProps2.xml><?xml version="1.0" encoding="utf-8"?>
<ds:datastoreItem xmlns:ds="http://schemas.openxmlformats.org/officeDocument/2006/customXml" ds:itemID="{3E84E3F0-7763-473A-A672-F70F538DAC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D0C81F5-4E08-4068-8DC9-6D21305E57B8}">
  <ds:schemaRefs>
    <ds:schemaRef ds:uri="http://purl.org/dc/dcmitype/"/>
    <ds:schemaRef ds:uri="http://schemas.microsoft.com/office/infopath/2007/PartnerControls"/>
    <ds:schemaRef ds:uri="http://purl.org/dc/elements/1.1/"/>
    <ds:schemaRef ds:uri="http://schemas.microsoft.com/office/2006/metadata/properties"/>
    <ds:schemaRef ds:uri="http://schemas.microsoft.com/sharepoint/v3"/>
    <ds:schemaRef ds:uri="http://schemas.openxmlformats.org/package/2006/metadata/core-properties"/>
    <ds:schemaRef ds:uri="http://schemas.microsoft.com/office/2006/documentManagement/types"/>
    <ds:schemaRef ds:uri="230e9df3-be65-4c73-a93b-d1236ebd677e"/>
    <ds:schemaRef ds:uri="16c05727-aa75-4e4a-9b5f-8a80a1165891"/>
    <ds:schemaRef ds:uri="71af3243-3dd4-4a8d-8c0d-dd76da1f02a5"/>
    <ds:schemaRef ds:uri="http://www.w3.org/XML/1998/namespace"/>
    <ds:schemaRef ds:uri="http://purl.org/dc/terms/"/>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Coastal presentation</Template>
  <TotalTime>1482</TotalTime>
  <Words>6622</Words>
  <Application>Microsoft Office PowerPoint</Application>
  <PresentationFormat>Widescreen</PresentationFormat>
  <Paragraphs>454</Paragraphs>
  <Slides>32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Segoe UI</vt:lpstr>
      <vt:lpstr>Segoe UI Light</vt:lpstr>
      <vt:lpstr>Office Theme</vt:lpstr>
      <vt:lpstr>Part TWO: Resources</vt:lpstr>
      <vt:lpstr>Contents</vt:lpstr>
      <vt:lpstr>Glossary of terms</vt:lpstr>
      <vt:lpstr>Glossary of terms cont. 1</vt:lpstr>
      <vt:lpstr>Glossary of terms cont. 2</vt:lpstr>
      <vt:lpstr>prevent</vt:lpstr>
      <vt:lpstr>Safety &amp; Support Planning</vt:lpstr>
      <vt:lpstr>Process</vt:lpstr>
      <vt:lpstr>Safety &amp; Support Plan</vt:lpstr>
      <vt:lpstr>Identification of concerns &amp; any risks</vt:lpstr>
      <vt:lpstr>Views of the CYP &amp; parent/carer</vt:lpstr>
      <vt:lpstr>Views of other professionals</vt:lpstr>
      <vt:lpstr>Support strategies/measures to implement</vt:lpstr>
      <vt:lpstr>Support Strategies / Measures to implement continued 1</vt:lpstr>
      <vt:lpstr>Support Strategies / Measures to implement continued 2</vt:lpstr>
      <vt:lpstr>Support Strategies / Measures to implement continued 3</vt:lpstr>
      <vt:lpstr>Immediate response to incident or concerns</vt:lpstr>
      <vt:lpstr>Consent &amp; Agreement to plan</vt:lpstr>
      <vt:lpstr>Review of Safety &amp; Support Plan</vt:lpstr>
      <vt:lpstr>Organisational / Whole school approach</vt:lpstr>
      <vt:lpstr>Policy &amp; Procedures</vt:lpstr>
      <vt:lpstr>Staff training &amp; Awareness</vt:lpstr>
      <vt:lpstr>Training Resources</vt:lpstr>
      <vt:lpstr>Key documents &amp; Links</vt:lpstr>
      <vt:lpstr>Parent / Carer resources</vt:lpstr>
      <vt:lpstr>Additions</vt:lpstr>
      <vt:lpstr>Delivering an anti-abuse curriculum</vt:lpstr>
      <vt:lpstr>Safeguarding through the curriculum: CSE</vt:lpstr>
      <vt:lpstr>Safeguarding through the curriculum: CSE cont. 1</vt:lpstr>
      <vt:lpstr>Safeguarding through the curriculum: CSE cont. 2</vt:lpstr>
      <vt:lpstr>Safeguarding through the curriculum: CCE</vt:lpstr>
      <vt:lpstr>Safeguarding through the curriculum: CcE CONT. 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 one: Screening tool</dc:title>
  <dc:creator>Lydia Phillips</dc:creator>
  <cp:lastModifiedBy>Elizabeth Peters</cp:lastModifiedBy>
  <cp:revision>16</cp:revision>
  <dcterms:created xsi:type="dcterms:W3CDTF">2022-10-11T10:54:58Z</dcterms:created>
  <dcterms:modified xsi:type="dcterms:W3CDTF">2022-11-01T08:51:48Z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